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notesSlides/notesSlide1.xml" ContentType="application/vnd.openxmlformats-officedocument.presentationml.notesSlide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02" r:id="rId3"/>
    <p:sldId id="303" r:id="rId4"/>
    <p:sldId id="300" r:id="rId5"/>
    <p:sldId id="304" r:id="rId6"/>
    <p:sldId id="305" r:id="rId7"/>
    <p:sldId id="307" r:id="rId8"/>
    <p:sldId id="310" r:id="rId9"/>
    <p:sldId id="313" r:id="rId10"/>
    <p:sldId id="314" r:id="rId11"/>
    <p:sldId id="315" r:id="rId12"/>
    <p:sldId id="316" r:id="rId13"/>
    <p:sldId id="308" r:id="rId14"/>
    <p:sldId id="311" r:id="rId15"/>
    <p:sldId id="295" r:id="rId16"/>
    <p:sldId id="306" r:id="rId17"/>
    <p:sldId id="317" r:id="rId18"/>
    <p:sldId id="318" r:id="rId19"/>
    <p:sldId id="319" r:id="rId20"/>
    <p:sldId id="324" r:id="rId21"/>
    <p:sldId id="327" r:id="rId22"/>
    <p:sldId id="332" r:id="rId23"/>
    <p:sldId id="320" r:id="rId24"/>
    <p:sldId id="321" r:id="rId25"/>
    <p:sldId id="322" r:id="rId26"/>
    <p:sldId id="323" r:id="rId27"/>
    <p:sldId id="299" r:id="rId28"/>
    <p:sldId id="301" r:id="rId29"/>
    <p:sldId id="325" r:id="rId30"/>
    <p:sldId id="326" r:id="rId31"/>
    <p:sldId id="328" r:id="rId32"/>
    <p:sldId id="329" r:id="rId33"/>
    <p:sldId id="331" r:id="rId34"/>
    <p:sldId id="330" r:id="rId35"/>
    <p:sldId id="312" r:id="rId3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81" d="100"/>
          <a:sy n="81" d="100"/>
        </p:scale>
        <p:origin x="6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9:34:14.545"/>
    </inkml:context>
    <inkml:brush xml:id="br0">
      <inkml:brushProperty name="width" value="0.35" units="cm"/>
      <inkml:brushProperty name="height" value="2.1" units="cm"/>
      <inkml:brushProperty name="color" value="#66CC00"/>
    </inkml:brush>
  </inkml:definitions>
  <inkml:trace contextRef="#ctx0" brushRef="#br0">28 264 7274,'-16'-1'-585,"4"-4"-1487,18-3 1664,17-2 336,24-3 8,14-1 24,10-1-8,6-2-8,7-2 24,8-2-32,8-2-80,7-3-280,5-4-400,6-3 439,-17 5-1671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8:53:30.17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3232 198 3737,'-16'-3'2070,"10"1"-1725,4 1-202,0 0 1,1 1-1,-1-1 1,0 0 0,0 1-1,1 0 1,-1-1-1,0 1 1,0 0 0,0 0-1,1 0 1,-1 0 0,0 0-1,-3 1 1,4-1-82,0 0 1,0 0-1,0 0 1,0 0-1,0 0 0,0 0 1,0 0-1,0-1 1,0 1-1,0 0 1,0-1-1,0 1 0,1-1 1,-1 1-1,0-1 1,0 0-1,-1 0 1,-8-5 130,-12 7 24,18-1-151,0 1-1,-1-1 0,1 0 1,0 0-1,-7-2 1,-40-8 215,-1 1 1,0 3-1,0 2 0,0 3 1,0 2-1,-52 7 1,-95 0 9,111-7-118,-7 0 178,0-3 1,-97-16 0,-73-26 302,-111-16-354,145 34-1041,-1 10-1,-445 29 0,444 9 214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49.7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17 4721,'20'-16'1191,"-20"16"-1094,1 0 1,-1 0-1,1 0 1,0 0-1,-1 0 0,1 0 1,-1 0-1,1 0 1,0 0-1,-1 0 1,1 1-1,-1-1 0,1 0 1,-1 0-1,1 1 1,-1-1-1,1 0 0,-1 1 1,1-1-1,-1 1 1,1-1-1,-1 1 1,1-1-1,-1 1 0,0-1 1,1 1-1,-1-1 1,0 1-1,0-1 0,1 1 1,-1-1-1,0 2 1,9 24-321,-7-18 510,5 18-109,5 37-1,-8-38-114,11 41 1,0-17-45,-2 1 1,9 67-1,-19-90 3,0 0-1,-3 48 0,0-53 59,3 37-1,-2-45-58,0 1 0,0-1 0,-1 1 0,-1-1 0,-5 26-1,4-26-15,0 0 0,1 0 0,0 23 0,1-23-1,0 0-1,-1 0 0,-4 23 1,2-24-4,2 1 0,-1-1 1,2 22-1,0-19 2,0 1 1,-4 17-1,-26 112 7,9-46-8,16-72 2,1 0 0,2 1 0,1-1-1,4 50 1,-3-70-3,-1 1 0,1-1 0,-1 1 1,-1-1-1,0 0 0,0 0 0,-6 15 0,5-13 0,-1 1 0,1-1 0,-2 21 0,-10 229 16,13-232-16,1-1 0,1 0 0,2 0 0,4 29 0,1-25 0,-2-12 0,-2 0 0,3 29 0,-7 1 2,-10 70 0,6-79-1,1 0 0,2 0 0,5 53 0,11 12 1,5 49 3,-18-118 1,-6 60 0,2-41 34,3-28 29,1-1 1,5 33-1,3 35-9,-8-68-51,6 35 0,-3-36-2,1 35 1,6 127 8,-4-156-13,-5-25-2,-1 0 0,1 0 0,-1 0 0,-1 0-1,1 11 1,-2-1-1,1-1 0,1 1 0,0 0 0,4 18 0,-5-33 0,4 12 3,-1 0-1,0 1 0,-1-1 0,-1 0 1,0 1-1,-2 20 0,-5-3 1,3-22-2,1 1 1,1-1-1,-1 13 0,2-16-1,1-1 0,0 1 0,1 0 0,-1 0 0,5 9 0,2 11 2,8 26 2,-10-36-3,6 32 0,-7-15 35,11 51 148,-14-72-173,0-1 0,-1 1 0,0-1 0,-1 1 0,-2 22 0,1-18-4,1 26-1,2-24 5,-1-13-10,0 0 0,-1 0 0,0 0 0,0 0 1,0 0-1,0 0 0,-2 7 0,1-5-1,0 1 0,0 0 1,1 0-1,0 0 0,0-1 0,2 13 0,1 14-1,-3-28 17,1 1 0,0-1 0,0 1 1,1-1-1,0 0 0,0 0 0,3 7 0,-2-7-7,-1-1 0,0 0 0,0 0-1,-1 1 1,0-1 0,0 1 0,0 0 0,0-1 0,-1 10-1,0-11-4,1-1-1,-1 1 1,1-1 0,0 0-1,0 1 1,0-1-1,0 0 1,1 0-1,-1 0 1,1 0-1,2 3 1,1 2 69,3 1 12,-5-5-76,-2-4-9,-1 0 1,0 0 0,0 0 0,0 0-1,0 0 1,0 1 0,0-1-1,1 0 1,-1 0 0,0 0-1,0 0 1,0 0 0,0 0-1,0 1 1,0-1 0,0 0-1,0 0 1,0 0 0,0 0 0,0 0-1,0 1 1,0-1 0,0 0-1,0 0 1,0 0 0,0 0-1,0 0 1,0 1 0,0-1-1,0 0 1,0 0 0,0 0 0,0 0-1,0 0 1,0 1 0,0-1-1,0 0 1,0 0 0,0 5 9,9 11 153,-9-16-239,0 1 0,1-1 1,-1 0-1,0 0 0,0 1 0,1-1 0,-1 0 0,0 0 1,0 1-1,0-1 0,0 0 0,0 1 0,0-1 0,1 0 0,-1 1 1,0-1-1,0 0 0,0 1 0,0-1 0,0 0 0,0 1 1,0-1-1,0 0 0,-1 1 0,1-1 0,0 0 0,0 1 1,0 0-1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1.8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5 3545,'5'1'437,"-5"-2"-372,0 0-53,0 1 1,0 0-1,0 0 0,0 0 0,0 0 1,0 0-1,0 0 0,0 0 0,0 0 1,0 0-1,0 0 0,0 0 0,0-1 1,0 1-1,0 0 0,0 0 0,0 0 1,0 0-1,0 0 0,0 0 0,0 0 0,0 0 1,0 0-1,0-1 0,0 1 0,0 0 1,0 0-1,0 0 0,0 0 0,0 0 1,0 0-1,0 0 0,0 0 0,0 0 1,0 0-1,0 0 0,0-1 0,0 1 1,0 0-1,1 0 0,-1 0 0,0 0 1,0 0-1,0 0 0,0 0 0,0 0 1,0 0-1,0 0 0,0 0 0,0 0 1,0 0-1,1 0 0,-1 0 0,0 0 1,0 0-1,0 0 0,0 0 0,0 0 1,0 0-1,0 0 0,0 0 0,2 0 498,11 3 715,-12-3-1128,0 1-1,0 0 0,0-1 0,0 1 0,-1 0 0,1 0 0,0 0 1,-1 0-1,1 0 0,0 0 0,-1 0 0,1 0 0,-1 0 1,0 0-1,1 0 0,-1 0 0,0 0 0,1 0 0,-1 2 1,2 6 2,-1-5-58,-1-1-1,1 1 0,-1 0 0,0 0 1,0-1-1,0 1 0,0 0 0,-1 0 1,-1 5-1,-1 17 2,8 24-15,-3-36-18,-1 1-1,0 0 1,-1 0-1,-1 0 1,-3 21-1,-7 6 85,8-32-56,0 0 0,0 0 1,1 0-1,1 0 0,0 0 0,0 1 0,1-1 0,1 15 0,3-1-11,-2 0-1,0 0 1,-3 38 0,1-32-22,1 1 0,6 44 1,-3-45 62,-1 1 0,-3 45 0,-4 37 352,3-97-409,1 0-1,1 0 1,0 0 0,7 28-1,1 22-1,-7-42-7,9 83 6,-6-79-3,0 45 0,-1 46 12,-3-86-11,8 50 0,5 39 9,-3-41-14,-4-41 3,-2 1 0,0 46-1,3 11 6,-1 9-8,-6-50 4,16 102 0,-11-128-4,-3-17 0,0-1 0,-2 1 0,1 0 0,-2 20 0,-13 91 3,-1 20 4,8-77 0,-1 57 0,12 159 0,-4-238-4,-3 78 3,1-107-4,2-1-1,2 19 1,2 21 1,-5-40-1,2 0-1,5 25 1,-3-22 0,2 26 1,-5-37-1,1 76 4,-1-71-3,0 1 1,1 0 0,6 24 0,-5-24 3,0-1 0,-1 1 0,0 0 0,-1 14 0,-1 5 116,0 0 1,10 58-1,-2-31-11,-6-38-89,1 0 0,2 0 0,9 29 0,-10-33-15,0-1 0,-1 1 0,0 0 0,0 29 0,-7 76 29,1-65-29,3 25-7,-1-47 1,1-25 0,0-1-1,0 1 0,-2-1 0,-4 21 0,3-15 5,0 0 0,1 1 0,0-1 0,1 1 0,1-1 0,1 1 0,3 20 0,-4-29 28,1-3-18,-1-1 1,1 1 0,-1 0-1,1 0 1,1 0 0,-1-1-1,1 1 1,-1 0 0,4 5-1,-3-4-23,-6-5-25,2-1 14,4 3 26,1 0-141,1 1 0,0-1-1,-1 0 1,1-1 0,0 1 0,1-1 0,-1 0-1,5 2 1,-2-3-227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4.1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 17 7602,'20'16'245,"-14"-13"-111,-11-9 19,-23-20 95,23 22 40,4 6-60,4 5 123,-3-7-344,0 0 0,0 0 0,0-1 0,0 1 0,0 0 0,0 0 0,0 0 1,0 0-1,0 0 0,1 0 0,-1 0 0,0 0 0,0 0 0,0 0 0,0 0 1,0 0-1,0 0 0,0 0 0,0 0 0,0 0 0,0 0 0,0 0 0,0 0 1,0 0-1,0 0 0,0 0 0,0 0 0,0 0 0,0 0 0,1 0 0,-1 0 0,0 0 1,0 0-1,0 0 0,0 0 0,0 0 0,0 0 0,0 0 0,0 0 0,0 0 1,0 0-1,0 0 0,0 0 0,0 0 0,0 0 0,0 0 0,0 0 0,0 0 1,1 0-1,-1 0 0,0 0 0,0 0 0,0 0 0,0 0 0,0 0 0,0 0 0,0 0 1,0 1-1,0-1 0,0 0 0,-3-5 140,2 3-119,7 8 36,-3-3-49,0 1 0,0 0 0,0 0 0,0 0 0,-1 1-1,1-1 1,-1 0 0,-1 1 0,1-1 0,0 1 0,0 5 0,1 7 7,1 32 1,-2-18 12,1 5 25,-1 1 0,-3 36 0,-3 176 10,4-58-67,1-91 25,0-71-9,0 1 0,-2-1 0,-8 53 0,6-64-11,1 0-1,0 28 0,2-24-1,-4 24 1,-1 0 36,3 71 0,2-81-36,-5 150 0,4-165-2,-7 39 0,5-39 7,-3 41 1,7 10 40,0 41-5,-5-79-46,3-27-1,0 0 1,0 1-1,1-1 1,0 1-1,1 12 1,5 7 8,-4-17 1,0 0 1,0 0-1,0 13 1,-1-2 9,1-1 1,7 29 0,-5-26-16,3 32 0,1 115 3,-7-157-7,1-1-1,1 0 0,0-1 0,0 1 0,9 18 0,-7-16 1,0-1 0,0 0 0,3 24 0,-7-19-2,0-1 1,-3 30-1,0-33 1,1 0 0,1 0 1,1 0-1,0 0 0,3 16 0,3 0 2,-2-13-1,-1 1 0,3 29 0,-2 10-1,-1-15 1,-2 1 0,-5 63 0,-5-38 12,3 1 0,5 71-1,1-86-15,-1-33 1,1 0-1,1-1 1,6 32-1,8 49 2,-6-36 0,-7-39 4,0 51 0,-3-53-1,0 0 0,8 41-1,10 58-2,-12-73 12,-5-37-11,0 1 0,1-1 0,4 14 0,-1-6 1,-2-1 0,0 1 0,0 30 0,-3-38-2,-1 51 6,-1-48-4,2 0 0,0 1 0,1-1 0,3 17 0,17 64 1,-18-73 15,-2-20-15,-1 0 0,0 0 0,1 0 0,0 0 0,2 7 0,6 24 5,-7-29 12,-1 1 0,1-1 1,0 0-1,0 0 1,0 0-1,6 10 1,-4-10-19,-1 0 0,0 0 0,-1 0 0,3 8 1,0 2-4,3-5 16,-7-11-14,-1 1 0,1 0-1,0-1 1,-1 1 0,1 0 0,-1-1-1,1 1 1,-1 0 0,1 0 0,-1-1-1,0 1 1,1 0 0,-1 1 0,32 133 0,-32-135-18,0 0 1,0 0-1,0 0 1,0 0-1,0 0 1,0 1-1,0-1 0,1 0 1,-1 0-1,0 0 1,0 0-1,0 1 0,0-1 1,0 0-1,0 0 1,0 0-1,0 0 0,0 1 1,-1-1-1,1 0 1,0 0-1,0 0 0,0 0 1,0 0-1,0 1 1,0-1-1,0 0 1,0 0-1,0 0 0,0 0 1,-1 0-1,1 1 1,0-1-1,0 0 0,0 0 1,0 0-1,0 0 1,0 0-1,-1 0 0,1 0 1,0 0-1,0 0 1,0 0-1,0 0 0,-1 0 1,1 0-1,0 0 1,0 0-1,0 0 1,0 0-1,-1 0 0,1 0 1,0 0-1,0 0 1,0 0-1,0 0 0,-1 0 1,1 0-1,-10 0-255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6.5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0 150 4457,'22'-18'253,"-20"17"-88,-1 0 0,0 0 1,-1-1-1,1 1 0,0-1 0,0 1 0,-1 0 0,1-1 0,0 1 0,-1-1 1,0 1-1,1-1 0,-1 0 0,0 1 0,0-3 0,1-2-109,0 1-1,0-1 0,0 0 1,0 1-1,4-10 0,-2 10 31,-1-1 0,-1 0-1,1 0 1,-1 0-1,1-10 1,-3 8 502,2-2 690,3 17-1148,0 3-91,-2 0 0,1 0 0,-1 0 0,-1 0 0,0 0-1,-1 20 1,1-15 67,-1 1 0,4 16 0,0-4-81,-1 0 0,0 51 0,-12 58 57,6-100-31,-3 49 6,5 92 0,8-59-45,6 234 32,-13-312-42,-1 41 16,19 155 1,-5-175-12,5 42 3,6 106-2,-13-114-8,-9-13 0,-1-19 0,8 84 2,0 53 11,-2-91 43,-4-66-30,-2-30-22,0 0-1,-1-1 1,-2 18-1,-3 9 0,2 0 0,4 77 0,6-77-3,-4-31 0,-1 1 0,1 17 0,10 99 8,-6-75-5,-5-40-2,0 1 0,-1-1 0,0 0 0,0 1 0,-2 13-1,-1-15 0,2-1 0,0 1 0,0-1 0,0 1 0,3 9 0,-2-6 2,0 0 0,-1 13-1,1 12 4,-3 204 17,-2-150 13,3-61 6,0-6 37,4 51-1,3 2-58,6 34 3,-11-105-21,0 0 0,-1 0 0,0-1 0,-1 11 0,0-10 0,0 1 0,1-1 0,2 13 0,-1-4 2,0 30 0,-1-33 0,0 0-1,1 0 0,4 22 0,-4-27-2,0 1 0,0-1 0,-1 0 0,0 11 0,0-11 1,0 1-1,0-1 0,3 12 1,-2-11 0,-1-1 0,1 0 0,-1 1 0,0-1 0,-1 0 0,-2 11 0,1-7-1,1-1 0,0 15 1,2-2 1,1-15-1,-2 1-1,0-1 1,0 1 0,0 0 0,-5 18 0,4-22-1,1 0 1,-1-1 0,1 1 0,0 0 0,1 10-1,0 17 4,-1-7-5,0-22 2,1 0 0,-1 0-1,0 0 1,0-1 0,-1 1-1,1 0 1,-1 0 0,0-1-1,-2 8 1,1-6 0,1 0-1,-1 0 1,1 0-1,0 1 1,1-1 0,-1 10-1,-1 11 4,4-11-11,1-2 0,-3-12 7,0-1 0,0 0 0,0 0 0,0 0 0,0 1 0,0-1 0,0 0 0,0 0 0,0 1 0,0-1 0,0 0 1,0 0-1,0 0 0,0 1 0,0-1 0,0 0 0,0 0 0,0 0 0,-1 1 0,1-1 0,0 0 0,0 0 0,0 0 0,0 0 0,0 0 0,-1 1 0,1-1 0,0 0 0,0 0 1,0 0-1,0 0 0,-1 0 0,1 0 0,0 0 0,0 0 0,0 1 0,-1-1 0,1 0 0,0 0 0,-1 0 0,5-1 14,0 2 25,-8 9-14,4-9-26,0 0 1,-1 0 0,1-1 0,0 1 0,0 0 0,0 0 0,0 0 0,0 0-1,0 0 1,0 0 0,0 0 0,0 0 0,0 0 0,1 0 0,-1 0 0,0 0 0,1 0-1,-1 0 1,1 0 0,13 20-10,-2-1 4,-12-19-11,1 0 1,-1-1-1,1 1 0,-1-1 1,0 1-1,1 0 0,-1-1 1,1 1-1,-1-1 0,1 0 1,0 1-1,-1-1 0,1 1 1,0-1-1,-1 0 0,1 1 1,-1-1-1,1 0 0,0 0 1,1 1-1,5 1-432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5:55.85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3270 3361,'11'-2'185,"1"-1"1,-1 0 0,1-1 0,-1 0 0,12-6-1,8-3-76,-16 6 20,-2 0 1,1 0 0,-1-1-1,0 0 1,12-11 0,13-7 603,-32 22-623,-1 1 19,0-1 1,-1 1-1,1-1 1,4-4-1,1-2 114,1 1 0,0-1 0,15-7 0,17-15-36,-14 8-56,39-23 1,-50 35-124,-4 3 18,-2-1 0,1-1 1,19-21-1,23-39 383,-44 56-323,4-3-8,1 1 1,19-17-1,8-8 15,13-23 35,-34 38-102,2 1 1,49-43 0,202-124 484,-196 136-425,-11 7-47,23-11-21,77-47-4,-79 51-12,35-19 15,-47 29 47,-18 9-4,-28 21-52,41-15 0,23-12-1,-38 9 48,52-39 1,-93 63-55,10-6 27,49-24-1,-40 23-20,-7 3-5,-9 6-5,30-20 0,7-12 0,70-45-8,-10 18 186,151-66 0,-212 106-175,93-60-1,-84 48-7,-40 26 2,-11 6 18,1 0-1,-2 0 0,13-11 0,-5 0 11,-10 8-26,1 1 0,0 1 0,19-14-1,-5 6-13,-2-1 1,-1-1-1,21-22 0,-6 4 7,-4 7-3,57-52 12,-69 64-12,-6 5 10,0 1 0,0 1 0,31-18 0,34-13 13,134-91 0,-79 22-12,-131 107-17,19-15 8,-10 8-1,21-21 1,-26 24-7,0 1 1,0 0-1,1 0 1,0 1 0,12-6-1,-8 4 2,25-19 1,-5-4 13,-20 19-4,-1 0 0,2 1 1,0 0-1,1 1 1,16-9-1,-15 13 562,-11 7-572,-1 0 0,0 0 1,0 1-1,0-1 0,0 0 1,0 1-1,-1 0 0,1 0 1,-1 0-1,1 0 0,3 3 1,-5-4-4,120 82 19,-110-74-22,102 60 7,-15-10 0,-75-43-4,109 65 8,39 21 9,-86-48-10,191 125 17,-124-72-15,-118-86 7,1-2 0,0 0 1,50 17-1,-64-27-2,88 31 59,26 12-26,-21-6-12,-79-33-12,0 1 0,57 31 0,-3 7 10,80 49-1,-154-89-24,23 20-1,-15-10-6,59 52 5,-42-37-2,75 55 1,-2-25-5,-25-16 1,-71-41 2,27 12 1,-4-3-3,18 8 0,78 26 0,-31-14 4,277 132 36,-371-165-40,44 22 67,1-2 0,72 25 1,-67-31-61,83 37 1,-50-17-6,14 7 2,57 27 1,-90-42-4,64 23 3,-75-31 1,87 44-1,-143-63-5,1 1 1,-1 0-1,0 1 0,13 13 1,25 32 9,8 7 11,46 21 1,-29-26-13,-42-27 1,43 49-1,-35-33-3,-28-34-4,1 0 0,0-1 0,1 0 0,0 0-1,27 12 1,18 13 9,11 5-14,-46-26 7,-1 0 0,36 27 0,19 23 13,13 10 74,-72-59-95,-3-5-1736,-17-16 1424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26.429"/>
    </inkml:context>
    <inkml:brush xml:id="br0">
      <inkml:brushProperty name="width" value="0.2" units="cm"/>
      <inkml:brushProperty name="height" value="0.4" units="cm"/>
      <inkml:brushProperty name="color" value="#D9D9D9"/>
      <inkml:brushProperty name="tip" value="rectangle"/>
      <inkml:brushProperty name="rasterOp" value="maskPen"/>
    </inkml:brush>
  </inkml:definitions>
  <inkml:trace contextRef="#ctx0" brushRef="#br0">648 117 5953,'-2'-3'49,"0"0"1,-1 1-1,1-1 0,-1 1 0,0-1 0,1 1 0,-1 0 0,0 0 0,0 1 1,-1-1-1,1 1 0,-4-2 0,-43-12-839,50 15 791,-8-2-42,-9-1-59,-29-5 0,41 8 101,0 0 0,-1 0 0,1 0-1,-1 1 1,1 0 0,-1 0 0,1 0 0,0 0 0,-9 5 0,-10 7 31,1 1 0,0 1 0,-33 29 0,9-7 82,-91 74 256,135-108-370,1-1 0,-1 1 0,1-1 0,-1 1 0,-2 5 0,5-8 5,-1 1-1,1-1 0,0 0 1,0 0-1,0 0 0,0 0 1,0 1-1,0-1 0,0 0 1,0 0-1,-1 0 0,1 0 1,0 1-1,0-1 0,0 0 1,0 0-1,0 0 0,0 0 1,0 1-1,0-1 0,0 0 1,0 0-1,0 0 0,0 1 1,1-1-1,-1 0 0,0 0 1,0 0-1,0 0 0,0 1 1,0-1-1,0 0 0,0 0 1,0 0-1,0 0 0,1 0 1,-1 1-1,0-1 0,1 0 39,0 0 0,0 0-1,0 0 1,0 0 0,0 0-1,0 0 1,0-1 0,0 1-1,0 0 1,0-1 0,0 1-1,1-1 1,14-6 193,-2-2 1,1 1-1,-1-2 1,0 0-1,17-16 1,7-5-73,154-100 295,-159 112-395,2 2 1,-1 1-1,2 2 0,39-11 0,-68 23-175,15-3 509,-22 5-390,0 0 0,0 0 0,0 0 1,1 0-1,-1 0 0,0 0 0,0 0 0,0 0 0,0 1 0,0-1 0,1 0 0,-1 0 0,0 0 0,0 0 0,0 0 0,0 0 0,0 0 0,0 0 0,1 0 0,-1 0 0,0 0 0,0 1 0,0-1 0,0 0 0,0 0 0,0 0 0,0 0 0,0 0 0,1 0 0,-1 1 1,0-1-1,0 0 0,0 0 0,0 0 0,0 0 0,0 1 0,0-1 0,-6 11 156,-7 4-141,0-1-1,-1 0 1,-19 13-1,-15 15 3,-277 277 201,281-273-208,19-19-7,-2-1 0,-55 44-1,74-64-8,0 0 1,1 1-1,0 0 0,1 0 0,-9 13 0,11-16-1,2-1-9,0 0-61,9-5 60,54-24 141,79-46-1,-85 36-119,-1-2 0,54-49 0,-55 43 0,98-64-1,-122 90 1,-14 8 31,0 1-1,1 1 1,20-9-1,-36 18-23,0 0-1,0 0 0,0-1 1,0 1-1,0 0 0,-1 0 1,1 0-1,0-1 0,0 1 1,-1 0-1,1 0 0,-1-1 1,1 1-1,-2 1 0,1 0 10,-24 45 31,-3-1 0,-60 76 0,-233 209 34,252-264-76,21-22-14,-38 40-4,64-55-20,21-28 17,0 1 1,0-1-1,0 0 0,0 0 0,0 1 0,0-1 1,0 0-1,1 1 0,-1-1 0,1 1 1,0 3-1,0-5 0,0-1 1,0 0 0,0 1-1,0-1 1,0 0-1,0 1 1,1-1 0,-1 1-1,0-1 1,0 0-1,0 1 1,1-1 0,-1 0-1,0 0 1,0 1-1,1-1 1,-1 0 0,0 0-1,1 1 1,-1-1-1,0 0 1,1 0 0,-1 1-1,0-1 1,1 0-1,-1 0 1,0 0 0,1 0-1,-1 0 1,1 0-1,-1 0 1,0 0 0,1 0-1,0 0 1,15-3-28,-13 3 29,11-5 6,1-1-1,0 0 1,-1-1 0,-1 0 0,18-13-1,-12 8 8,86-56 15,31-19-20,-33 30-4,43-25 5,-132 73-7,0-1 0,0 1 0,1 1 0,1 0 0,21-7 0,-15 6 0,-12 3-8,-9 6 7,-1-1 0,0 1 1,0 0-1,0 0 1,0 0-1,1 0 0,-1 0 1,0-1-1,0 1 0,0 0 1,0 0-1,0 0 1,0-1-1,1 1 0,-1 0 1,0 0-1,0-1 0,0 1 1,0 0-1,0 0 1,0 0-1,0-1 0,0 1 1,0 0-1,0 0 0,0-1 1,0 1-1,0 0 1,0 0-1,0 0 0,-1-1 1,1 1-1,1 1 5,-1 0-1,0 0 0,0 0 1,0 0-1,0 0 1,0 0-1,0 0 1,0 0-1,0 1 1,0-1-1,0 0 1,-1 0-1,1 0 1,0 0-1,-1 0 1,1 0-1,-1 0 1,1 0-1,-1 0 0,1 0 1,-1-1-1,-1 2 1,0 3 7,-10 17 22,-3 7-3,-1-1 0,-38 49-1,-38 26 24,-27 33-8,-114 180-7,181-242-31,41-60-8,0 0 0,-13 12 0,16-21-17,7-5 13,1 0-1,0 0 1,-1 1 0,1-1-1,0 0 1,0 0 0,-1 0-1,1 0 1,0 0 0,0 1-1,-1-1 1,1 0 0,0 0-1,0 0 1,-1 1 0,1-1-1,0 0 1,0 1 0,0-1-1,-1 0 1,1 0-1,0 1 1,0-1 0,0 1-1,12-5-399,9-8 376,-2-1-1,26-22 1,62-58 21,-103 90 7,391-303-83,-337 268 83,1 2 0,122-53 0,-171 85-20,0 0 0,21-4 0,-31 8 21,0 0-1,0 0 1,0 0-1,0 0 1,1 0-1,-1 0 1,0 0-1,0 1 1,0-1-1,0 0 1,0 0-1,1 0 1,-1 0-1,0 1 0,0-1 1,0 0-1,0 0 1,0 0-1,0 0 1,0 1-1,0-1 1,0 0-1,0 0 1,0 0-1,0 0 1,0 1-1,0-1 1,0 0-1,0 0 1,0 0-1,0 1 1,0-1-1,0 0 1,0 0-1,0 0 0,0 1 1,0-1-1,0 0 1,0 0-1,0 0 1,0 0-1,-1 0 1,1 1-1,0-1 1,0 0-1,0 0 1,0 0-1,0 0 1,-1 0-1,1 1 1,-12 17 32,-1 0 0,0 0 0,-22 21 0,17-20-23,-155 167 87,105-108-15,-140 121 1,-120 93-4,316-280-75,8-7-7,0 0 0,-1 0 1,0-1-1,0 1 0,-9 5 0,49-19-138,-7-4 175,0-1 1,30-23 0,-14 10-22,87-50-2,166-109 13,-290 181-19,0 1-1,0 0 1,10-4-1,9-4 2,-46 39 346,-68 72-266,47-54-58,-64 53 1,-7 7 21,52-41-21,-93 130-1,28-23-16,123-168-13,0 0 1,0 0-1,0 0 1,0 0-1,1 0 1,-3 6 0,-3 8-28,7-17 24,0 0 1,0 0 0,0 0-1,0 0 1,0 0-1,0 1 1,0-1 0,-1 0-1,1 0 1,0 0-1,0 0 1,0 0 0,0 0-1,0 0 1,0 1-1,0-1 1,0 0 0,0 0-1,0 0 1,0 0-1,0 0 1,0 0 0,1 0-1,-1 0 1,0 1-1,0-1 1,0 0 0,0 0-1,0 0 1,0 0-1,0 0 1,0 0-1,0 0 1,0 0 0,0 0-1,0 0 1,0 1-1,1-1 1,-1 0 0,0 0-1,0 0 1,0 0-1,0 0 1,8 1-66,7-2 35,-7-1 34,-1-1 1,1 0-1,-1-1 0,0 1 0,0-1 1,11-8-1,38-36 22,-24 19-14,78-65-5,252-202 8,-351 289-4,-1 0 0,1 0-1,1 1 1,17-7 0,-27 12 157,-5 3-53,-19 14 39,-1 12-114,-29 48 1,19-26-15,27-41-18,-134 177 88,-52 18-23,97-105-49,14-2-66,81-97 43,0 0-1,0 0 0,0 0 0,0 0 1,0 0-1,0 0 0,-1 1 0,1-1 1,0 0-1,0 0 0,0 0 1,0 0-1,0 0 0,0 0 0,0 0 1,0 0-1,0 0 0,0 1 0,0-1 1,0 0-1,0 0 0,0 0 1,0 0-1,0 0 0,0 0 0,0 0 1,0 0-1,0 1 0,1-1 0,-1 0 1,0 0-1,0 0 0,0 0 1,0 0-1,0 0 0,0 0 0,0 0 1,0 0-1,0 0 0,0 0 0,0 0 1,0 1-1,0-1 0,1 0 1,-1 0-1,0 0 0,0 0 0,0 0 1,0 0-1,0 0 0,0 0 0,0 0 1,0 0-1,1 0 0,-1 0 0,0 0 1,0 0-1,0 0 0,0 0 1,7 0-97,6-5 82,0-1-1,0 0 1,0 0 0,-1-2-1,20-14 1,-17 12 14,133-92-6,191-171 1,-328 263 9,67-59 2,-63 57-2,0 1-1,1 1 1,24-13-1,-40 23 2,0 1-1,0-1 0,0 0 1,0 0-1,0 0 0,0 1 1,-1-1-1,1 0 0,0 0 1,0 0-1,0 0 0,0 1 1,0-1-1,0 0 0,0 0 1,0 0-1,0 1 1,1-1-1,-1 0 0,0 0 1,0 0-1,0 0 0,0 1 1,0-1-1,0 0 0,0 0 1,0 0-1,0 0 0,0 0 1,1 1-1,-1-1 1,0 0-1,0 0 0,0 0 1,0 0-1,0 0 0,1 0 1,-1 0-1,0 0 0,0 1 1,0-1-1,1 0 0,-1 0 1,0 0-1,0 0 1,0 0-1,0 0 0,1 0 1,-1 0-1,0 0 0,0 0 1,0 0-1,1 0 0,-1 0 1,0 0-1,0 0 0,0-1 1,0 1-1,1 0 0,-1 0 1,0 0-1,0 0 1,0 0-1,0 0 0,-9 20 44,5-13-30,-18 37 29,-2 0 1,-1-2 0,-60 74-1,73-102-28,-183 205 191,137-164-166,16-16-14,1 2-1,-58 77 1,-9 69-6,75-127-20,30-55-3,2-3-3,-1 0 0,1 1 0,-1-1 0,1 1 0,0 0 1,0-1-1,0 1 0,0 0 0,1-1 0,-1 1 0,1 0 0,0 0 0,-1 4 1,2-7-1,-1 1 0,1 0 0,-1-1 1,1 1-1,-1-1 0,1 1 1,-1-1-1,1 0 0,-1 1 0,1-1 1,-1 0-1,1 1 0,0-1 1,-1 0-1,1 1 0,0-1 0,-1 0 1,1 0-1,0 0 0,-1 0 1,1 0-1,0 0 0,-1 0 0,1 0 1,0 0-1,-1 0 0,1 0 1,0 0-1,-1 0 0,1 0 0,0-1 1,-1 1-1,1 0 0,1-1 0,25-11-29,11-12 46,-1-2 0,58-54 0,-75 63-12,-14 11 2,339-271-87,-279 233 82,105-53 1,-153 93-21,-13 6 11,-8 7 17,-51 76 126,-71 83 1,21-31-9,-38 38 14,-12-11-44,26-28-56,117-124-39,2-3-6,0 1-1,0 1 1,1-1 0,0 2 0,-12 21 0,20-32 5,0-1 0,0 0 0,0 0 0,0 0 0,-1 0 0,1 1 0,0-1 0,0 0 1,0 0-1,0 0 0,0 1 0,0-1 0,0 0 0,0 0 0,0 0 0,0 1 0,0-1 1,0 0-1,0 0 0,0 0 0,0 1 0,0-1 0,0 0 0,0 0 0,0 0 0,0 1 1,1-1-1,-1 0 0,0 0 0,0 0 0,0 0 0,0 1 0,0-1 0,0 0 0,1 0 1,-1 0-1,0 0 0,0 0 0,0 0 0,0 1 0,1-1 0,-1 0 0,0 0 0,0 0 0,0 0 1,0 0-1,1 0 0,-1 0 0,0 0 0,0 0 0,0 0 0,1 0 0,-1 0 0,0 0 1,1 0-1,12-3-91,9-6 91,0-1 0,-1-2 0,35-24 1,-23 14 3,300-218-69,-119 84 60,-205 150 4,-6 7 22,-11 10 38,2-1-38,-15 23 12,-1 0 0,-2-2 0,-40 41 0,-261 242 316,278-267-319,3 2-1,1 2 0,3 2 0,-59 103 1,96-148-256,8-7 42,12-13 67,64-77 152,-21 20-20,-4 15-7,1 1 0,3 4-1,3 1 1,102-58 0,104-58-11,-264 161 6,2-2-3,1 0 1,0 1-1,0-1 1,0 2-1,0-1 1,18-3-1,-26 7 4,0 0 0,0 0 0,0 0 0,0 0 0,1 0 0,-1 0 0,0 0 0,0 0 0,0 0 0,0 0 0,1 0 0,-1 0 0,0 0 0,0 1 0,0-1 0,0 0 0,1 0 0,-1 0 0,0 0 0,0 0 0,0 0 0,0 1 0,0-1 0,0 0 0,0 0 0,0 0 0,0 0 0,1 1 0,-1-1 0,0 0 0,0 0 0,0 0 0,0 1 0,0-1 0,0 0 0,0 0 0,0 0 0,0 0 0,0 1 0,0-1 0,0 0-1,0 0 1,-1 0 0,1 1 0,0-1 0,0 0 0,0 0 0,-3 11 7,3-10-7,-8 17 18,0-1 0,-1 0 0,-1-1-1,0 1 1,-17 18 0,-69 71 103,69-77-82,-175 203 278,-14 16-97,157-188-199,-122 134-15,139-146-213,41-47 49,12-10-273,292-231 387,-291 231 45,175-143 15,-141 113-19,0 2 0,3 2 0,54-31 0,-102 66 3,-1 0-1,1-1 1,-1 1 0,1 0 0,0 0 0,-1-1 0,1 1 0,-1 0 0,1 0 0,0 0 0,-1 0 0,1 0 0,-1 0 0,1 0 0,0 0 0,1 0 0,-2 0 1,0 0 1,0 0-1,1 1 1,-1-1-1,0 0 1,0 0-1,0 0 1,1 1-1,-1-1 1,0 0-1,0 0 1,0 1-1,0-1 1,0 0-1,1 0 1,-1 1-1,0-1 1,0 0-1,0 1 1,0-1-1,0 0 1,0 0-1,0 1 1,0-1-1,0 1 1,-6 23 72,-5 3-15,0 0 0,-2 0 0,-1-2 0,-2 0 0,-27 36 1,-105 106 317,-24-1 73,-57 63-136,76-39-276,126-159-388,45-39 55,-11 4 287,-1 0 0,0 0-1,0-1 1,0 0 0,9-9 0,27-35 24,-16 16-8,12-8 0,1 1 0,1 2 0,3 1 0,1 3 0,1 1 0,2 3 0,91-44 0,-115 63-9,48-18 14,-65 27-16,0 0 0,1 0 0,-1 1 1,1 0-1,-1 1 0,1-1 0,0 1 1,12 1-1,-19-1 3,1 0 1,-1 0-1,1 1 1,0-1-1,-1 0 1,1 0 0,-1 0-1,1 0 1,-1 0-1,1 1 1,-1-1-1,1 0 1,-1 1-1,1-1 1,-1 0-1,1 1 1,-1-1-1,1 0 1,-1 1 0,1-1-1,-1 1 1,0-1-1,1 1 1,-1-1-1,0 1 1,0-1-1,1 1 1,-1-1-1,0 1 1,0-1-1,0 1 1,0 0 0,1-1-1,-1 1 1,0-1-1,0 1 1,0 0-1,0-1 1,0 1-1,-1 0 1,0 2 5,0 0 0,0 0-1,0 0 1,-1 0 0,1-1 0,-1 1 0,-2 2 0,-361 482 670,186-290-434,15-18-169,152-161-149,11-18 71,1 0 1,0 0-1,0 0 0,0 1 0,0-1 0,0 0 0,0 0 0,0 0 0,0 1 1,0-1-1,0 0 0,0 0 0,0 0 0,0 1 0,0-1 0,0 0 0,0 0 0,0 0 1,0 1-1,0-1 0,0 0 0,0 0 0,0 0 0,0 0 0,0 1 0,1-1 0,-1 0 1,0 0-1,0 0 0,0 0 0,0 1 0,12-2-217,-1-4 209,1 0 1,-1-1 0,-1 0-1,1 0 1,-1-1-1,16-15 1,-1 2 11,116-82 28,96-77-4,-224 168-22,79-61 0,-77 61-4,1 1 1,1 1-1,0 0 1,20-6 0,-25 9-1,-11 5 0,1 0 1,0 0 0,0 0-1,0 0 1,-1 0-1,1 1 1,0-1-1,4 0 1,-22 32 104,7-10-74,-2 0 0,0-1-1,-2 0 1,0 0 0,-30 33-1,-52 47 108,-205 228 179,200-195-269,84-111-43,13-18-4,2-2-4,0-1 0,0 0 0,-1 1 0,1-1 1,0 1-1,1-1 0,-1 1 0,0-1 0,0 1 0,1 0 0,-1 0 1,1-1-1,-1 1 0,1 0 0,0 0 0,-1 1 0,2-2-3,-1-1-1,1 1 0,-1-1 0,1 0 0,-1 0 1,1 1-1,0-1 0,-1 0 0,1 0 1,-1 0-1,1 0 0,0 1 0,-1-1 0,1 0 1,-1 0-1,1 0 0,0 0 0,-1-1 1,1 1-1,-1 0 0,1 0 0,0 0 0,-1 0 1,1-1-1,-1 1 0,2 0 0,16-8-190,-2-1-85,-1-1 1,24-19-1,9-14-42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29.875"/>
    </inkml:context>
    <inkml:brush xml:id="br0">
      <inkml:brushProperty name="width" value="0.2" units="cm"/>
      <inkml:brushProperty name="height" value="0.4" units="cm"/>
      <inkml:brushProperty name="color" value="#F2F2F2"/>
      <inkml:brushProperty name="tip" value="rectangle"/>
      <inkml:brushProperty name="rasterOp" value="maskPen"/>
    </inkml:brush>
  </inkml:definitions>
  <inkml:trace contextRef="#ctx0" brushRef="#br0">6261 730 7642,'0'0'9,"-1"0"1,1 0 0,0 1 0,0-1 0,0 0 0,0 0 0,0 0 0,0 0-1,0 1 1,-1-1 0,1 0 0,0 0 0,0 0 0,0 0 0,0 0-1,-1 0 1,1 0 0,0 1 0,0-1 0,0 0 0,-1 0 0,1 0-1,0 0 1,0 0 0,0 0 0,-1 0 0,1 0 0,0 0 0,0 0-1,0 0 1,-1 0 0,1 0 0,0 0 0,0 0 0,0 0 0,-1 0 0,1-1-1,2 7 7,-1-1-1,1 1 0,-1-1 0,0 1 0,0 8 0,3 17 248,2-4 36,0 1-1,1 31 1,-1-7-134,-3-37-112,1 29 0,-4-14 16,-2 0 1,-10 60 0,7-66-26,-36 142 372,-7-36 35,37-105-354,-2-1-1,0-1 1,-19 27 0,-1-9-10,-1-1 0,-2-1 1,-1-2-1,-2-2 0,-76 52 1,-45 28 308,-145 90 328,213-154-602,-3-4 1,-2-5-1,-193 58 0,-236 23 148,451-110-146,-136 7 1,-77-26 115,196-4-131,1-3-1,-98-28 0,-172-66 140,132 36-142,154 47 3,-120-57-1,-59-59 62,31-16-126,126 84-39,-293-233 56,292 217-25,-150-175 1,-133-217 115,-18 0 478,357 436-578,-2 2 0,-2 2 0,-1 2 0,-64-40 0,97 70-80,-21-9-1,9 5-723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30.717"/>
    </inkml:context>
    <inkml:brush xml:id="br0">
      <inkml:brushProperty name="width" value="0.2" units="cm"/>
      <inkml:brushProperty name="height" value="0.4" units="cm"/>
      <inkml:brushProperty name="color" value="#F2F2F2"/>
      <inkml:brushProperty name="tip" value="rectangle"/>
      <inkml:brushProperty name="rasterOp" value="maskPen"/>
    </inkml:brush>
  </inkml:definitions>
  <inkml:trace contextRef="#ctx0" brushRef="#br0">121 697 8082,'-16'-72'833,"-15"-71"416,28 117-1168,0 1 0,1-1 0,4-43 0,15-31 7,-3 19-31,-14 79-57,12-67 27,-11 69-27,-1-1 0,1 1 0,0 0 0,-1 0 0,1 0 0,0 0 0,-1 0 0,1 0 0,0 0 0,-1 0 0,1 0 1,0 0-1,-1 0 0,1 0 0,0 0 0,1 1 0,-1-1 1,0 1 0,0-1 0,0 1 0,0 0 0,0-1 0,-1 1 0,1 0-1,0-1 1,0 1 0,0 0 0,-1 0 0,1 0 0,0 0 0,-1 0 0,1 0 0,0 0 0,0 2 0,7 24 15,-5-16-6,12 56 7,-5-18-16,1-4-1,17 84-22,-18-73 11,24 184-5,-31-204 16,21 277 17,-26 183 97,-12-282-45,14-210-71,-1 15 6,1-19-6,0 1 1,0-1-1,0 0 0,0 1 1,0-1-1,0 1 0,0-1 0,-1 1 1,1-1-1,0 1 0,0-1 1,0 0-1,0 1 0,-1-1 0,1 1 1,0-1-1,0 0 0,-1 1 1,1-1-1,0 0 0,-1 1 1,1-1-1,0 0 0,-1 0 0,1 1 1,-1-1-1,-1-5-7,-34-131 188,10 47-142,7 17-14,-31-133 7,3-145-14,17 85-11,-1-22 1,24 211 0,-1-1 16,3-81 0,5 150-10,1 0 0,0 1 0,1-1 0,3-10 0,2-12 78,-7 29-85,0 0 0,0 1-1,1-1 1,-1 0 0,0 1 0,0-1 0,0 0 0,0 1 0,0-1 0,1 0 0,-1 1 0,0-1 0,1 1-1,-1-1 1,0 0 0,1 1 0,-1-1 0,1 1 0,-1-1 0,1 1 0,-1-1 0,1 1 0,-1 0-1,1-1 1,0 1 0,-1 0 0,1-1 0,2 1 0,-1 0 0,0 0-1,0 0 1,0 1 0,1-1 0,-1 1 0,0-1 0,0 1-1,3 1 1,38 16 78,-1 3 0,73 47 0,-110-65-78,207 133 244,-169-111-197,1-1 0,1-2 0,0-2 0,2-3 1,59 16-1,250 37 350,-321-64-356,197 21 118,-192-25-141,0 2 0,0 2 0,44 12 0,-57-12 7,-22-6-2,-1 1 0,0 0-1,0 0 1,0 0 0,1 0-1,-1 1 1,0-1 0,-1 1-1,5 3 1,-6-3-3,0 0 0,0 0 0,0 0 0,-1 0 0,1 1 0,-1-1 0,1 1 0,-1-1 0,1 4 0,11 18-96,-5-14 147,1-1 1,0 0 0,0-1-1,14 10 1,-3-4 500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34.9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474 401 2641,'-9'0'546,"0"-1"0,-17-3 1,25 4-540,1 0 1,0 0 0,0 0-1,-1 0 1,1 0 0,0 0-1,-1 0 1,1 0-1,0 0 1,0 0 0,-1 0-1,1-1 1,0 1 0,0 0-1,-1 0 1,1 0 0,0 0-1,0-1 1,0 1 0,-1 0-1,1 0 1,0 0 0,0-1-1,0 1 1,-1 0 0,1 0-1,0-1 1,0 1 0,0 0-1,0 0 1,0-1 0,0 1-1,0 0 1,0 0 0,0-1-1,0 1 1,0 0-1,0-1 1,0 1 0,0 0-1,0 0 1,0-1 0,0 1-1,0 0 1,0-1 0,0 1-1,0-1 1,10-11-28,-5 6 82,-2 0-42,1 1 0,0-1-1,1 1 1,-1-1 0,1 1 0,10-8 0,37-23 219,-35 25-26,28-22-1,23-27 367,89-58-1,-135 102-561,-11 9-8,-1-1 1,1 2-1,0-1 0,20-7 0,-25 11 386,-8 1 9,-12 3 203,11 0-554,0 0-1,0 0 1,1 0 0,-1 1 0,0 0 0,1-1-1,0 1 1,-5 4 0,-4 3 12,-146 123 297,-8 6-13,79-76-125,-138 107 376,101-57-336,97-85-217,1 0-1,-32 47 1,57-74-48,0 0 0,0 0 0,1 0 0,-1 0 1,0 0-1,0 0 0,1 0 0,-1 0 0,0-1 0,0 1 0,1 0 0,-1 1 0,0-1 1,0 0-1,1 0 0,-1 0 0,0 0 0,0 0 0,1 0 0,-1 0 0,0 0 0,0 0 1,0 0-1,1 0 0,-1 1 0,0-1 0,0 0 0,0 0 0,0 0 0,1 0 1,-1 1-1,0-1 0,0 0 0,0 0 0,0 0 0,0 1 0,1-1 0,-1 0 0,0 0 1,0 1-1,0-1 0,0 0 0,0 0 0,0 1 0,0-1 0,0 0 0,0 0 1,0 0-1,0 1 0,0-1 0,0 0 0,0 0 0,0 1 0,0-1 0,0 0 0,-1 0 1,1 1-1,0-1 0,0 0 0,0 0 0,0 0 0,0 1 0,0-1 0,-1 0 0,1 0 1,0 0-1,21-6 36,-1-5 8,0-1-1,-1-1 1,33-29-1,-7 6-3,34-23-13,3 5 0,116-60 0,-196 113-26,318-141 70,-320 142-69,10-4 2,1 1 0,-1 0 1,0 0-1,1 1 0,14-1 0,-24 3-3,-1 1-1,0-1 0,1 0 0,-1 0 0,0 0 0,0 0 1,1 0-1,-1 1 0,0-1 0,0 0 0,0 0 0,1 0 1,-1 1-1,0-1 0,0 0 0,0 0 0,0 1 0,1-1 1,-1 0-1,0 0 0,0 1 0,0-1 0,0 0 0,0 0 1,0 1-1,0-1 0,0 0 0,0 1 0,0-1 0,0 0 1,0 1-1,0-1 0,0 0 0,0 0 0,0 1 0,0-1 1,0 0-1,0 0 0,0 1 0,-1-1 0,1 0 0,-5 15 6,-8 5 33,-1 0 0,-1 0 1,0-1-1,-20 17 0,10-10-11,-175 200 221,10-11-2,45-53-155,115-130-89,-31 45 1,58-73-23,1 0 0,0 0 0,-1 0 1,2 0-1,-3 6 0,4-10 17,1 1-1,-1-1 0,0 1 1,1-1-1,-1 0 0,1 1 1,-1-1-1,0 0 1,1 0-1,-1 1 0,1-1 1,-1 0-1,1 0 0,-1 0 1,1 0-1,-1 1 1,1-1-1,-1 0 0,1 0 1,-1 0-1,1 0 0,-1 0 1,1 0-1,-1 0 1,1-1-1,-1 1 0,1 0 1,19-1-5,6-7 9,1 0 1,-2-1-1,41-21 1,-34 15-2,217-114 39,-241 125-38,33-18 19,83-32-1,-104 45-17,-17 7-3,-1 1 1,1-1 0,0 1 0,-1 0 0,1 0 0,0 0-1,0 1 1,4-2 0,-7 2-1,1 0 0,-1 0 1,0 0-1,1 0 0,-1 0 0,0 0 0,0 0 0,1 0 0,-1 0 0,0 0 1,1 0-1,-1 0 0,0 1 0,0-1 0,1 0 0,-1 0 0,0 0 1,0 0-1,1 0 0,-1 0 0,0 1 0,0-1 0,1 0 0,-1 0 1,0 0-1,0 1 0,0-1 0,1 0 0,-1 0 0,0 1 0,0-1 0,0 0 1,0 0-1,0 1 0,0-1 0,1 0 0,-1 1 0,0-1 0,0 0 1,-6 14-34,-16 22 68,-2-2 0,-2-1-1,-39 41 1,-102 82 126,98-93-41,23-17-46,2 2 0,2 1 1,-62 99-1,103-146-73,-3 3-13,0 1 1,1-1 0,-1 1 0,2 0-1,-1 0 1,0 0 0,1 0 0,-2 12-1,4-17 10,0-1-1,0 1 1,0 0-1,0-1 0,0 1 1,0 0-1,1-1 1,-1 1-1,0 0 1,0-1-1,1 1 0,-1 0 1,1-1-1,-1 1 1,0-1-1,1 1 1,-1-1-1,1 1 0,-1-1 1,1 1-1,0-1 1,-1 1-1,1-1 1,-1 0-1,1 1 0,0-1 1,-1 0-1,1 0 1,0 0-1,-1 1 1,1-1-1,0 0 0,-1 0 1,1 0-1,0 0 1,-1 0-1,2 0 1,1 0-1,1 0-1,-1 0 1,0-1 0,1 1 0,-1-1 0,0 1 0,5-3 0,12-6-2,0-2 0,28-18 1,-16 8 1,211-154 28,-184 129-11,41-25 9,-81 60-17,1 0-1,0 1 1,30-11-1,-41 19-15,-7 4-14,-10 9-21,5-7 42,-61 82 60,15-19-10,-4 1 0,-64 64 0,-158 122 213,167-169-205,3-2-28,93-72-43,1 0 0,0 1 0,1 0 0,-11 18 0,20-26-322,7-4 219,8-4 60,29-18 24,72-46-1,-45 23 29,22-9 2,242-160-34,-197 115 38,-132 95-1,0 1 1,0-1 0,1 1 0,-1 0 0,1 0-1,0 0 1,10-2 0,-16 4 1,0 1 0,1 0 0,-1 0 0,1 0-1,-1 0 1,0 0 0,1 0 0,-1-1 0,0 1 0,1 0-1,-1 0 1,1 0 0,-1 1 0,0-1 0,1 0 0,-1 0 0,1 0-1,-1 0 1,0 0 0,1 0 0,-1 0 0,1 1 0,-1-1-1,0 0 1,1 0 0,-1 1 0,0-1 0,0 0 0,1 0 0,-1 1-1,0-1 1,1 1 0,-1 0 1,0 0 0,0 0 0,0 0 1,0 0-1,0 0 0,0 0 0,0 0 0,0 0 0,0 0 0,0 0 1,-1 0-1,0 2 0,-15 29 45,15-31-43,-19 31 67,-45 51-1,-32 24 54,-72 53 106,11-12-105,127-115-106,1 1 0,-43 66 0,68-93-28,3-4-6,-1 1 0,1-1 0,-1 1 0,1 0 0,0 0 0,1 0 0,-1 1-1,1-1 1,0 0 0,0 0 0,-1 6 0,3-10 9,-1 0 0,0 0 1,0 1-1,0-1 0,0 0 0,1 0 0,-1 0 0,0 0 0,0 0 0,1 0 0,-1 0 0,0 0 1,0 0-1,1 0 0,-1 0 0,0 0 0,0 0 0,0 0 0,1 0 0,-1 0 0,0 0 0,0 0 1,1 0-1,-1 0 0,0 0 0,8-3-2,-1-1 1,1 0-1,-1 0 0,0-1 0,-1 0 1,11-9-1,-3 3 5,269-204-124,-191 153 65,121-63 0,-135 84 58,110-52 3,-184 92 2,0-1-1,0 1 1,1 0 0,-1 1-1,5-1 1,-5 1-4,0-1 0,0 0 0,0 1 0,7-3 0,-35 33 17,-26 41 131,-79 84-1,-146 145 194,198-215-244,-122 103 0,14-33-61,152-122-27,-5 4 7,26-32-68,8-4-45,8-4-45,20-12 68,32-25 0,15-9 27,-3 8-3,134-87-102,-68 38 124,-22 16 21,-102 67 12,-6 4 1,0 0-1,0 0 1,0 0 0,0-1 0,-1 1-1,1-1 1,2-5 0,-6 9 0,0 0 0,0 0 0,1 0 0,-1 0 0,0 0 0,0 0 0,0 0 0,0 0 0,0 0 0,0 0 0,0 0 0,0 0 0,1 0 0,-1 0-1,0 0 1,0 0 0,0 0 0,0 0 0,0 0 0,0 0 0,0 1 0,0-1 0,0 0 0,0 0 0,0 0 0,1 0 0,-1 0 0,0 0 0,0 0 0,0 0 0,0 0 0,0 0 0,0 1 0,0-1 0,0 0 0,0 0 0,0 0 0,0 0 0,0 0 0,0 0 0,0 0 0,0 0 0,0 1 0,0-1 0,0 0 0,0 0 0,0 0 0,0 0 0,0 0 0,0 0 0,0 0 0,0 0 0,0 0 0,0 1 0,-1-1 0,1 4 9,-2 1 0,1 0 0,0-1 0,-1 1 0,0-1 0,0 1 0,0-1 0,-1 0 0,1 0 0,-4 4 0,-5 8 13,-17 27 41,-2-1 0,-53 56 0,22-36 51,-80 64 1,-20 20 42,136-121-156,1 2 1,1 1 0,2 1 0,-19 31 0,40-60-16,0 1 0,-1-1 0,1 0 1,0 1-1,0-1 0,-1 1 0,1-1 1,0 1-1,0-1 0,0 1 1,0-1-1,-1 1 0,1 0 0,0-1 1,0 1-1,0-1 0,0 1 0,1 0 1,-1-1 7,0 1 1,0-1-1,0 0 1,1 0 0,-1 0-1,0 0 1,0 0-1,1 0 1,-1 0-1,0 1 1,0-1 0,1 0-1,-1 0 1,0 0-1,0 0 1,1 0 0,-1 0-1,0 0 1,0 0-1,1 0 1,-1 0-1,0 0 1,0 0 0,1-1-1,-1 1 1,21-9-49,15-13 49,51-41-1,-29 19 18,-40 32-10,187-130 31,-141 101-23,89-40 0,-150 79-11,41-18 3,52-16-1,-84 30-53,-13 6 48,1 1 1,-1-1-1,0 0 0,1 1 1,-1-1-1,1 0 0,-1 1 1,1-1-1,-1 1 1,1-1-1,0 1 0,-1-1 1,1 1-1,-1-1 0,1 1 1,0-1-1,0 1 1,-1 0-1,-4 11 14,-1 0 0,-1-1 0,0 1 0,-11 13 1,-39 41 52,35-43-56,-148 177 97,99-115 65,-163 148-1,171-176-64,-104 123 1,162-173-136,0 0 0,-1-1 0,0 1 0,0-1 0,-1 0 0,0-1 0,-8 6 0,13-8-156,7-2 75,11-2 22,-2-2 78,-1 0-1,1-2 0,-1 1 1,22-12-1,49-33 12,-51 29 5,400-255 50,-362 224-54,205-132-68,-272 181 62,-1-1 0,2 1 0,-1 0 0,0 0 0,0 1 0,1-1 0,-1 1 0,1 0-1,-1 0 1,9 0 0,-13 1 4,0-1 0,0 1 0,1 0 0,-1 0-1,0 0 1,1 0 0,-1 0 0,0 0 0,1 0 0,-1 0-1,0 1 1,0-1 0,1 0 0,-1 0 0,0 0 0,1 0-1,-1 0 1,0 0 0,0 1 0,1-1 0,-1 0 0,0 0-1,0 0 1,0 0 0,1 1 0,-1-1 0,0 0 0,0 0-1,0 1 1,0-1 0,1 0 0,-1 0 0,0 1 0,0-1 0,0 0-1,0 1 1,0-1 0,0 0 0,0 0 0,0 1 0,-4 15-13,-11 13 46,-1 0 0,-37 50 0,32-49-17,-12 13 24,-1-1 0,-59 56 0,-91 64 155,31-29-23,-48 74-36,32-32-82,132-137-45,-33 28-74,67-61-240,8-5 169,10-4 41,-1-2 89,0-2-1,-1 0 1,0 0-1,-1-1 1,0-1 0,19-19-1,0 1 12,91-83 17,124-105-31,-189 173-29,2 2 0,64-34 0,134-49-24,-236 117 39,-21 7 23,1 0-1,0 0 0,-1 0 1,1 0-1,-1 0 1,1 0-1,0 0 0,-1 0 1,1 0-1,-1 1 1,1-1-1,0 0 1,-1 0-1,1 0 0,-1 1 1,1-1-1,-1 0 1,1 1-1,-1-1 0,1 0 1,-1 1-1,1-1 1,-1 1-1,1-1 1,-1 1-1,0-1 0,1 1 1,-1 0-1,0 0 2,0-1 1,1 1-1,-1-1 0,0 1 0,0 0 0,0-1 0,0 1 0,-1 0 1,1-1-1,0 1 0,0 0 0,0-1 0,0 1 0,-1 0 0,1-1 1,0 1-1,-1-1 0,1 1 0,0-1 0,-1 1 0,1-1 1,-1 1-1,1-1 0,-2 2 0,-1 2 11,-24 29 100,-1-1 0,-61 55 0,9-11 28,-44 57 73,-113 109 147,148-167-285,-149 96 0,236-170-78,0 0 0,0 1 0,0-1 0,0 1 0,0-1 1,1 1-1,-1-1 0,0 1 0,-1 2 0,3-4 1,0 0-1,0 0 1,0 0-1,0 0 1,0 0-1,0 0 0,0 0 1,0 0-1,1 0 1,-1 0-1,0 0 1,0 0-1,0 0 1,0 0-1,0 0 1,0 0-1,0 0 1,0 0-1,0 0 1,0 0-1,0 0 1,0 1-1,0-1 1,0 0-1,0 0 0,0 0 1,0 0-1,0 0 1,0 0-1,0 0 1,0 0-1,0 0 1,0 0-1,0 0 1,0 0-1,0 0 1,0 0-1,0 0 1,0 0-1,0 0 1,0 0-1,0 0 1,0 0-1,0 0 1,0 0-1,0 0 0,0 0 1,0 0-1,0 1 1,0-1-1,0 0 1,0 0-1,0 0 1,0 0-1,0 0 1,0 0-1,0 0 1,0 0-1,6-3-116,10-5 27,121-93 43,-104 75 37,23-19-13,176-147-120,-178 142 119,115-99-12,-144 130 37,0 1-1,2 1 1,0 1 0,0 1-1,33-11 1,-46 21-12,0 1 0,21-3 1,-35 7 12,0 0 0,0 0 0,0 0 1,0 0-1,0 0 0,0 0 0,0 0 0,1 0 1,-1 0-1,0 1 0,0-1 0,0 0 1,0 0-1,0 0 0,0 0 0,0 0 0,0 0 1,0 0-1,0 0 0,1 0 0,-1 1 1,0-1-1,0 0 0,0 0 0,0 0 0,0 0 1,0 0-1,0 0 0,0 1 0,0-1 0,0 0 1,0 0-1,0 0 0,0 0 0,0 0 1,0 0-1,0 1 0,0-1 0,0 0 0,0 0 1,0 0-1,-1 0 0,1 0 0,0 0 1,0 0-1,0 1 0,0-1 0,0 0 0,0 0 1,0 0-1,0 0 0,0 0 0,-1 0 1,-3 8 10,-155 220 296,105-160-173,-3-3 0,-2-2 0,-100 81 0,18-39 56,-65 56-12,202-158-194,-14 14 40,17-16-44,0 0-1,0 0 0,0 0 0,0 0 0,1 0 1,-1 0-1,0 0 0,1 0 0,-1 1 0,1-1 1,-1 0-1,1 0 0,-1 3 0,13-8-169,13-8 181,1 0 0,38-27-1,-33 20 0,194-126-75,-61 40 69,-137 89 14,0 2 1,1 1-1,48-16 0,-67 25-7,-1 1-23,-8 3 32,0 0 1,0 0-1,0 1 0,0-1 0,0 0 1,0 0-1,0 0 0,1 1 0,-1-1 1,0 0-1,0 0 0,0 1 0,0-1 1,0 0-1,0 0 0,0 1 0,0-1 1,0 0-1,0 0 0,0 1 0,0-1 1,0 0-1,-1 0 0,1 0 0,0 1 1,0-1-1,0 0 0,0 0 0,0 1 1,0-1-1,-1 0 0,1 0 0,-9 21 23,0-1-1,-2-1 0,0 0 1,-1 0-1,-16 18 0,-81 81 112,36-40-39,-63 78 149,-63 70 96,162-187-301,6-7-24,1 1 1,-26 38-1,54-68-25,1-2-8,-1 1 1,1 0-1,0 0 0,0 0 1,0 0-1,0 0 0,0 0 1,1 0-1,-1 0 0,0 0 1,1 2-1,0-3 12,0-1 1,0 0-1,1 0 0,-1 1 0,0-1 1,1 0-1,-1 0 0,0 1 0,1-1 0,-1 0 1,0 0-1,1 0 0,-1 0 0,1 0 1,-1 1-1,0-1 0,1 0 0,-1 0 0,1 0 1,-1 0-1,0 0 0,1 0 0,-1 0 1,1-1-1,-1 1 0,1 0 0,14-2-10,-3-1 14,-1-1 1,1-1-1,-1 0 0,-1 0 1,1-1-1,-1 0 0,12-10 1,-5 5-2,145-114-12,-10-13-35,107-86-66,-95 123 52,-127 81 56,-32 17 1,0 0-1,0 0 0,0 1 1,1 0-1,9-3 0,-33 24 65,-7 6 10,1 2 0,-28 40 1,28-34-28,-19 24 45,-127 162 245,115-155-189,-80 73 0,122-125-128,-93 87 16,106-99-33,0 0-1,0 0 1,-1 0 0,1 0-1,0 0 1,0 0-1,0 1 1,-1-1-1,1 0 1,0 0-1,0 0 1,0 0 0,0 1-1,0-1 1,-1 0-1,1 0 1,0 0-1,0 1 1,0-1-1,0 0 1,0 0-1,0 1 1,0-1 0,0 0-1,0 0 1,0 1-1,0-1 1,0 0-1,0 0 1,0 1-1,0-1 1,0 0 0,0 0-1,0 1 1,0-1-1,0 0 1,0 0-1,0 0 1,1 1-1,7 0-101,1-5 92,0 0 1,0-1-1,0 1 1,-1-2-1,0 1 1,0-1-1,0 0 1,12-13-1,3-2 3,64-51-2,85-76-13,-57 37 34,-101 97-6,-9 9 1,1 0-1,-1-1 1,5-7 0,-10 13-1,0 0 0,0 0 0,0 0 0,0 0 0,0 0 0,0-1 0,1 1 0,-1 0 0,0 0 0,0 0 1,0 0-1,0 0 0,0 0 0,0 0 0,0 0 0,0-1 0,1 1 0,-1 0 0,0 0 0,0 0 0,0 0 0,0 0 1,0 0-1,0 0 0,1 0 0,-1 0 0,0 0 0,0 0 0,0 0 0,0 0 0,0 0 0,1 0 0,-1 0 1,0 0-1,0 0 0,0 0 0,0 0 0,0 0 0,1 0 0,-1 0 0,0 0 0,0 1 0,0-1 0,0 0 1,0 0-1,0 0 0,0 0 0,0 0 0,1 0 0,-1 0 0,0 0 0,0 1 0,0-1 0,0 0 0,0 0 0,0 0 1,0 0-1,0 0 0,0 0 0,0 1 0,0-1 0,0 0 0,0 0 0,0 0 0,0 0 0,0 0 0,0 1 1,2 8 57,-4 4-18,-1 0 0,-1-1 0,0 1 0,0-1 0,-2 0 0,1-1 1,-9 13-1,-54 75 234,67-98-272,-232 291 258,142-176-260,89-114-15,1 0-1,0 0 1,-1 0-1,1 0 1,0 0-1,0 1 1,0 2-1,1-5 7,0 0-1,0 1 0,0-1 1,0 0-1,0 1 0,0-1 1,0 0-1,0 1 0,0-1 1,0 0-1,0 0 0,0 1 1,0-1-1,0 0 1,0 1-1,0-1 0,1 0 1,-1 0-1,0 1 0,0-1 1,0 0-1,1 0 0,-1 1 1,11 1-283,-2-3 181,0 0 1,-1-1-1,1 0 1,-1-1-1,1 1 1,-1-2-1,9-4 1,53-34-454,-3-6-161,-3-3 1,64-67 0,-97 86 393,-21 20 242,22-18 0,-32 29 105,0 1 0,1 0 0,-1-1 0,0 1 0,0-1 0,0 1 0,0 0-1,0-1 1,1 1 0,-1-1 0,0 1 0,0 0 0,0-1 0,0 1 0,0-1 0,0 1-1,-1 0 1,1-1 0,0 1 0,0 0 0,0-1 0,0 1 0,0-1 0,0 1-1,-1 0 1,1-1 0,0 1 0,0 0 0,-1-1 0,1 1 0,0 0 0,0 0-1,-1-1 1,1 1 0,0 0 0,-1 0 0,0-1 0,0 0 28,-1 0 1,0 1-1,0-1 1,0 0-1,0 1 1,0-1-1,0 1 1,0 0-1,0-1 1,0 1-1,0 0 0,0 0 1,-3 1-1,0 0-2,1-1-1,-1 1 0,0 1 1,-6 1-1,2 2-1,1 1 0,-1-1 1,1 1-1,1 1 0,-1 0 0,1 0 0,-11 14 0,7-9-7,-10 12 61,-34 48 0,50-63-172,-1 0 0,2 0 0,-1 0 0,1 0 0,0 1 1,1 0-1,0 0 0,1 0 0,-3 18 0,7-11-420,4-6 143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0.2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812 28 6441,'-1'-1'136,"0"1"0,0-1-1,0 1 1,0-1-1,0 0 1,0 0 0,0 0-1,0 0 1,0 1 0,1-1-1,-1 0 1,0 0-1,-5-16 3491,5 26-3565,1-4-49,-1 0 0,0 0 1,0-1-1,-1 1 1,1 0-1,-4 6 0,-3 10 23,-1 2 10,-22 44 1,-4 11-10,-14 44-11,21-57-17,-19 75 0,23-48-4,-14 51 10,27-107-8,-32 67 1,-5-8-3,-37 112 0,18-4-4,-21 57 0,57-168 2,3 1 1,-24 155 0,-3 250-3,50-370 0,6 0 0,5 0 0,22 127 0,-8-156-5,3-1 0,5-1 0,4-1 0,58 120 1,-66-168 19,2-2 1,38 52-1,72 78 59,-74-99-60,88 93 17,-56-69 32,49 48 135,-122-131-172,0-1 0,1-1 0,0-1 0,1-1 0,41 18 0,84 25 52,-111-46-56,1 0 1,41 4 0,0-1 6,-34-6-7,0-1 0,51 0-1,-56-14-73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15.33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39 973 5433,'0'0'1490,"-13"-14"782,9 5-2221,0 0-1,1 0 0,0 0 0,1 0 1,0 0-1,1 0 0,-1-15 1,5-68-32,0 9 2,-4-50 94,-7-105 242,7 218-249,0-1 0,2 1-1,3-30 1,-2 33-18,-2 12-73,1 1 1,-1-1 0,1 1-1,0 0 1,0-1 0,3-7-1,-3 11-10,4-7 31,-5 7-36,0 1 0,1 0 0,-1 0 0,0 0 0,0 0 0,0 0-1,1 0 1,-1 0 0,0-1 0,0 1 0,0 0 0,1 0 0,-1 0 0,0 0-1,0 0 1,0 0 0,1 0 0,-1 0 0,0 0 0,0 0 0,0 0 0,1 0-1,-1 0 1,0 0 0,0 0 0,0 1 0,1-1 0,-1 0 0,0 0 0,0 0-1,0 0 1,1 0 0,-1 0 0,0 0 0,0 1 0,0-1 0,0 0 0,0 0-1,1 0 1,4 18 126,-2-14-118,1 1 0,0-1 0,0 0 0,0 0-1,10 6 1,6 5-5,-14-9-3,0-1-1,1 0 0,-1-1 0,1 0 0,1 0 0,12 5 0,-3-3-5,33 7-1,-1-4 0,74 4-1,52-9 12,-92-3 0,126-2-6,217-30 0,228-15 31,63 30-14,-495 15-11,-112 2-4,197 8 10,-4 0 2,197-1 18,-276-4 119,409-46 0,-388 16-48,148-21 113,-4 14-184,-350 29-29,55-12 0,-61 9 0,1 1 1,39-1-1,-33 6-2,0-1-1,-1-2 0,40-10 1,-45 7-1,-1 0 0,1 3 0,0 0 0,56 3 0,-50 2 1,-17 0 2,1 0 0,-1 1 0,0 2 0,30 7 0,-13-4-10,-33-6 6,0 0 0,0 0-1,-1 0 1,1 1-1,0 0 1,7 3 0,-11-4 0,-1 0 0,0 0 0,1-1 1,-1 1-1,1-1 0,-1 1 1,1-1-1,4 0 0,-5 0 0,1 0 0,-1 0 1,1 1-1,-1-1 0,1 1 0,-1-1 0,1 1 0,4 2 0,-3-1 1,1 0 0,0-1-1,-1 1 1,9 1 0,13 5-8,-23-7 3,-1-1 1,1 1 0,-1-1 0,1 1 0,-1-1 0,1 0-1,-1 0 1,4 0 0,-4 0 1,1 0-1,-1 0 1,0 0 0,1 0-1,-1 0 1,0 1 0,4 1 0,-2-1 1,-4-1 2,1 0 0,-1 0 0,1 0 0,-1 0 0,1 1-1,-1-1 1,1 0 0,-1 0 0,1 1 0,-1-1 0,1 0-1,-1 0 1,0 1 0,1-1 0,-1 1 0,1-1 0,-1 0 0,0 1-1,1-1 1,-1 1 0,0-1 0,1 1 0,-1-1 0,0 1-1,0-1 1,0 1 0,0-1 0,1 1 0,-1-1 0,0 1-1,0-1 1,0 1 0,0-1 0,0 2 0,0-2 0,0 0 1,0 0 0,0 0-1,0 0 1,0 0-1,0-1 1,0 1 0,0 0-1,0 0 1,0 0-1,0 0 1,0 0 0,0 0-1,0 0 1,0 0-1,0 0 1,0 0-1,0 0 1,1 0 0,-1 0-1,0 0 1,0 0-1,0 0 1,0 0 0,0 0-1,0 0 1,0 0-1,0 0 1,0 0 0,0 0-1,0 0 1,0 0-1,0 0 1,0 0 0,0 0-1,0 0 1,0 0-1,0 0 1,0 0 0,0 0-1,0 0 1,0 0-1,0 1 1,1-1-1,-1 0 1,0 0 0,0 0-1,0 0 1,0 0-1,0 0 1,0 0 0,0 0-1,0 0 1,0 0-1,0 0 1,0 0 0,0 0-1,0 0 1,0 0-1,0 0 1,-3 2 91,2-1 127,1-1-213,0 0-1,0 0 0,0 0 0,0 0 0,0 0 0,0 0 0,0 0 0,0 0 0,0 0 1,0 0-1,-1 0 0,1 0 0,0 0 0,0 0 0,0 0 0,0 0 0,0-1 0,0 1 1,0 0-1,0 0 0,0 0 0,0 0 0,0 0 0,-1 0 0,1 0 0,0 0 0,0 0 1,0 0-1,0 0 0,0 0 0,0 0 0,0 0 0,0-1 0,0 1 0,0 0 0,0 0 1,0 0-1,0 0 0,0 0 0,0 0 0,0 0 0,0 0 0,0 0 0,0 0 1,0-1-1,0 1 0,0 0 0,0 0 0,0 0 0,0 0 0,0 0 0,0 0 0,0 0 1,0 0-1,0 0 0,0 0 0,0-1 0,0 1 27,-3 0-15,0 1-7,3 0-1,0-1-8,0 0 0,0 0 0,1 0 0,-1 0 0,0 1 1,0-1-1,1 0 0,-1 0 0,0 0 0,0 1 0,0-1 0,0 0 0,1 0 0,-1 1 0,0-1 1,0 0-1,0 0 0,0 1 0,0-1 0,0 0 0,0 0 0,0 1 0,0-1 0,0 0 0,0 1 1,0-1-1,0 0 0,0 0 0,0 1 0,0-1 0,0 1 0,-2 12 17,1-8-8,0 3 6,1 0 0,0 0-1,2 13 1,0 6 30,34 650 347,-22-555-483,-1-14-380,-13-102 400,0 1 0,0 0 0,0 0-1,-2 7 1,1-12-6,1-1 0,0 0 1,-1 1-1,1-1 0,-1 0 0,1 1 0,-1-1 1,0 0-1,0 0 0,1 0 0,-1 0 0,-1 2 1,1-3-61,0 0 1,1 1 0,-1-1-1,0 1 1,1-1 0,-1 0-1,0 0 1,0 1-1,1-1 1,-1 0 0,0 0-1,0 0 1,1 0 0,-1 0-1,0 0 1,0 0 0,0 0-1,1 0 1,-1 0 0,0 0-1,0-1 1,1 1 0,-2-1-1,-9-4-1071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1.1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82 62 6905,'-17'-18'1940,"-25"-22"-1,42 40-1894,0-1 0,-1 1 0,1 0 0,-1-1 0,1 1 0,-1 0 0,0-1 0,1 1 0,-1 0 0,1 0 0,-1 0 0,1 0 0,-1 0 0,0-1 0,1 1 0,-1 0 0,1 0 0,-1 0 0,0 0 0,1 1 0,-1-1 0,1 0 0,-1 0 0,1 0 0,-1 0 0,0 1 0,1-1 0,-1 0 0,1 0 0,-1 1 0,1-1 0,-1 0 0,1 1 0,-1-1 0,1 1 0,0-1 0,-1 1 0,1-1 0,0 1 0,-1-1 0,1 1 0,0-1 0,-1 1 0,1-1 0,0 1 0,0 0 0,1 7-25,0 0 1,1 0-1,0 0 1,1 0 0,0-1-1,4 10 1,9 11 69,1 0 0,40 47 0,-43-58-83,2-1 0,0-1-1,0 0 1,2-1 0,23 14 0,145 67 18,-1-1 31,-9 24-30,-109-70 148,134 72 1,-174-104-88,-24-13-74,1 0 1,-1-1-1,1 1 1,0-1-1,0 0 1,7 2-1,-11-4-8,0 0-1,0 0 1,1 0-1,-1 0 1,0 0 0,0 0-1,0 0 1,1 0 0,-1 0-1,0 0 1,0 0-1,1 1 1,-1-1 0,0 0-1,0 0 1,0 0 0,0 0-1,1 0 1,-1 1-1,0-1 1,0 0 0,0 0-1,0 0 1,0 0 0,1 1-1,-1-1 1,0 0-1,0 0 1,0 1 0,0-1-1,0 0 1,0 0 0,0 0-1,0 1 1,0-1-1,0 0 1,0 0 0,0 1-1,0-1 1,0 0 0,0 0-1,0 1 1,0-1-1,0 0 1,0 0 0,0 0-1,0 1 1,0-1 0,-1 0-1,1 0 1,0 1 41,-1 0-1,1-1 1,-1 1 0,1 0 0,-1-1 0,0 1 0,1-1-1,-1 1 1,1-1 0,-1 0 0,0 1 0,1-1 0,-2 1 0,-18 7 104,18-7-136,-3-1 2,-1 1-1,1 0 1,-1 0-1,1 0 1,0 1-1,0-1 1,-1 1-1,1 1 1,0-1-1,1 1 0,-1 0 1,0 0-1,-5 5 1,-100 88 117,15-14 153,25-15 103,-115 144 1,177-200-362,-121 156 476,85-116-266,-56 52 1,76-81-198,-49 43-46,65-58-83,7-6 20,1 0-1,-1 0 1,0-1 0,0 1-1,0 0 1,-1 0 0,1-1-1,0 1 1,0 0 0,0-1-1,0 1 1,-2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5.295"/>
    </inkml:context>
    <inkml:brush xml:id="br0">
      <inkml:brushProperty name="width" value="0.2" units="cm"/>
      <inkml:brushProperty name="height" value="0.4" units="cm"/>
      <inkml:brushProperty name="color" value="#D9D9D9"/>
      <inkml:brushProperty name="tip" value="rectangle"/>
      <inkml:brushProperty name="rasterOp" value="maskPen"/>
    </inkml:brush>
  </inkml:definitions>
  <inkml:trace contextRef="#ctx0" brushRef="#br0">710 322 5385,'-3'-8'322,"2"-13"673,1 29-457,1-23-488,1 0 0,6-26 0,1-10-45,-3-13 1156,-6 67-820,-1 4-342,0 1 0,-1-1 0,0 0 0,0 0 0,0 0 0,-1 0 0,0-1 0,0 1 0,0-1 0,-1 0 0,-6 8 0,-10 13 139,-27 27 0,-188 168 1142,194-185-1225,32-27-45,9-9-6,-1 0-1,1-1 0,0 1 1,-1 0-1,1-1 1,-1 1-1,1-1 0,-1 1 1,0 0-1,1-1 1,-1 0-1,0 1 0,1-1 1,-1 1-1,0-1 0,0 0 1,1 1-1,-1-1 1,0 0-1,0 0 0,1 1 1,-1-1-1,-1 0 1,2-1 1,-1 1 0,1 0 0,0-1 1,0 1-1,0 0 0,0-1 0,0 1 0,-1 0 1,1-1-1,0 1 0,0-1 0,0 1 1,0 0-1,0-1 0,0 1 0,0 0 1,0-1-1,0 1 0,1-1 0,-1 1 1,0 0-1,0-1 0,0 1 0,0 0 1,1-1-1,-1 0 11,3-14-8,2 1 1,-1 0 0,2 0-1,0 1 1,13-23 0,0 4-4,0 2 0,2 0 1,2 2-1,42-43 0,-7 19 16,61-61 40,-45 20 43,-74 93-99,0 0 1,0 0 0,0 0 0,0 0-1,0 0 1,0 0 0,0 0 0,0 0-1,-1 0 1,1 0 0,0 0 0,0 0-1,0 0 1,0 0 0,0 0 0,0 0-1,0 0 1,0 0 0,0 0 0,0 0-1,0 0 1,0 0 0,0 0 0,0 0-1,0 0 1,0-1 0,0 1 0,0 0-1,0 0 1,0 0 0,0 0 0,0 0-1,0 0 1,0 0 0,0 0 0,0 0-1,0 0 1,0 0 0,0 0 0,0 0-1,0 0 1,0 0 0,0 0 0,0 0-1,0 0 1,0 0 0,0 0 0,0 0-1,0 0 1,-8 4 127,-12 9-65,17-11-50,-148 119 102,51-38-90,28-27 2,-202 164 231,223-171-238,51-49-22,0-1-33,0-1 28,1 1 0,-1-1 0,1 1 0,-1-1 1,1 1-1,0-1 0,0 1 0,1-2 0,2-4 7,2-7 3,2 1-1,0 0 1,0 0-1,1 1 1,1 0-1,0 0 1,16-14-1,141-106 41,-140 112-45,0 1 0,34-18 0,-25 15-2,-32 20-1,-2 1 0,0 0 0,0 0 0,0 0 0,0-1 0,0 1 0,0 0 0,-1-1 0,1 1 0,0-1 0,-1 0 0,1 1 0,-1-1 0,0 0 0,0 0 0,0 0 0,0 0 0,2-3 0,-1 2 7,-5 12 11,-6 3-3,0 0 1,0-1-1,-1 0 1,0-1-1,-1 0 1,-15 11-1,5-4-11,-73 59 55,-63 58 286,135-113-281,-63 65 148,72-72-199,0 2 0,1-1 0,1 1-1,-9 19 1,19-34-18,1-1 0,0 1 0,-1 0 1,1 0-1,0-1 0,-1 1 0,1 0 0,0 0 0,0 0 0,0-1 0,0 1 0,0 0 1,0 0-1,0 0 0,0 1 0,0-2 2,0 0 1,0 0-1,0 0 0,1 1 0,-1-1 1,0 0-1,0 0 0,0 1 1,1-1-1,-1 0 0,0 0 1,0 0-1,0 0 0,1 0 1,-1 1-1,0-1 0,1 0 1,-1 0-1,0 0 0,0 0 1,1 0-1,-1 0 0,0 0 0,0 0 1,1 0-1,-1 0 0,0 0 1,1 0-1,1 0-1,0-1 1,0 1-1,0-1 0,0 1 0,0-1 1,0 0-1,0 0 0,0 0 0,2-2 1,9-6 5,-1-1 0,-1-1 0,11-13 0,3-2 10,37-32 1,2 3 1,3 3-1,2 2 1,2 4 0,103-50-1,-143 79-11,-19 10-5,1 1-1,-1 0 1,21-7-1,-33 13 2,0 0 0,1 0 1,-1-1-1,1 1 0,-1 0 0,1 0 0,-1 0 1,0 0-1,1 0 0,-1 0 0,1 0 0,-1 0 0,1 0 1,-1 0-1,1 0 0,-1 0 0,0 0 0,1 0 1,-1 0-1,1 0 0,-1 0 0,1 1 0,-1-1 0,0 0 1,1 0-1,-1 0 0,1 1 0,-1-1 0,0 0 1,1 1-1,-1-1 0,0 0 0,0 1 0,1-1 0,-1 0 1,0 1-1,0-1 0,1 1 0,-1-1 0,0 0 1,0 1-1,0-1 0,1 1 0,-1 2 0,0 0-1,0 0 1,-1 0-1,1 0 1,-2 5 0,1-2 0,-4 19 10,-2-1 0,0-1 1,-1 1-1,-2-1 0,-20 37 0,-76 105 26,87-139-29,-370 502 163,383-521-174,0 1 1,0 0-1,-5 11 0,11-19 4,0 0 0,0 1 0,0-1-1,0 0 1,0 0 0,0 0 0,0 0-1,0 0 1,0 0 0,0 1 0,0-1-1,0 0 1,0 0 0,0 0 0,0 0-1,0 0 1,0 0 0,0 0 0,0 1-1,0-1 1,0 0 0,0 0 0,0 0-1,0 0 1,1 0 0,-1 0 0,0 0-1,0 0 1,0 0 0,0 1 0,0-1-1,0 0 1,0 0 0,0 0 0,1 0-1,-1 0 1,0 0 0,0 0 0,0 0-1,0 0 1,0 0 0,0 0 0,0 0-1,1 0 1,-1 0 0,0 0 0,0 0-1,0 0 1,0 0 0,0 0 0,0 0-1,1 0 1,-1 0 0,0 0 0,0 0-1,0-1 1,8 0-31,4-6 27,-1-1 0,0 0 0,0 0 0,-1-1 0,0 0 0,12-15 0,3-1 0,481-493 13,-497 507-5,2 1 1,-1 0 0,1 1-1,1 0 1,22-13 0,-34 22-4,0 0 1,0 0 0,0 0-1,0 0 1,0 0 0,1-1-1,-1 1 1,0 0 0,0 0-1,0 0 1,0 0 0,0 0-1,1 0 1,-1 0-1,0-1 1,0 1 0,0 0-1,0 0 1,1 0 0,-1 0-1,0 0 1,0 0 0,0 0-1,1 0 1,-1 0 0,0 0-1,0 0 1,0 0 0,0 0-1,1 0 1,-1 0-1,0 0 1,0 0 0,0 0-1,0 1 1,1-1 0,-1 0-1,0 0 1,0 0 0,0 0-1,0 0 1,1 0 0,-1 0-1,0 1 1,0-1 0,0 0-1,0 0 1,0 0-1,0 0 1,0 0 0,0 1-1,1-1 1,-1 0 0,0 0-1,0 0 1,0 0 0,0 1-1,0-1 1,0 0 0,0 1-1,-4 12-17,2-9 19,-15 45 34,-3-1 0,-1 0 0,-3-2-1,-36 54 1,-133 159 107,-1 3-93,71-61-14,98-161-14,23-37-21,0 0 1,-1 0 0,1 0 0,-1 0-1,0-1 1,0 1 0,0-1 0,0 0-1,-6 3 1,6-1-48,8-5-11,-1-2 53,1-1 0,-1 0 0,0 0 0,0 0 1,-1 0-1,1 0 0,-1-1 0,5-8 0,7-9 3,38-43-15,2 3-1,95-83 0,89-57 42,-215 183-20,0 1-1,1 1 1,52-26 0,-63 35-6,10-4-7,-23 11 7,1 1-1,-1-1 0,1 1 0,-1 0 0,1-1 1,0 1-1,-1 0 0,1 0 0,-1 0 1,1 0-1,-1 0 0,1 0 0,2 1 0,-4-1 2,1 0-1,-1 1 0,1-1 1,-1 0-1,1 1 0,-1-1 1,1 0-1,-1 1 1,1-1-1,-1 1 0,0-1 1,1 1-1,-1-1 0,0 1 1,1-1-1,-1 1 0,0 0 1,0-1-1,1 1 0,-1-1 1,0 1-1,0-1 0,0 1 1,0 1-1,0 17-8,0-12 8,-2 9 6,0 0 0,0 0 1,-2 0-1,0 0 0,0-1 0,-9 18 0,-47 89 46,32-70-40,-38 81 10,-30 59-5,64-135-6,-50 67 1,-60 59 7,131-167-14,0 1 0,-15 32-1,1 0-22,23-41-14,6-6-20,12-8 5,0-3 37,-1 0-1,0-1 1,-1-1 0,14-13 0,-2 1-5,62-54-82,96-109 0,62-101-251,-231 269 335,7-9 2,45-42 0,-61 63 17,1 2-1,0-1 1,1 1-1,9-5 1,-10 6 10,-6 2-13,-1 1-1,1 0 1,0-1-1,-1 1 1,1 0-1,0 0 1,-1 0 0,1-1-1,-1 1 1,1 0-1,0 0 1,-1 0-1,1 0 1,0 0 0,-1 0-1,1 1 1,0-1-1,-1 0 1,1 0-1,0 0 1,-1 0 0,1 1-1,-1-1 1,1 0-1,-1 1 1,1-1-1,0 1 1,-1-1 0,1 0-1,-1 1 1,0-1-1,1 1 1,-1-1-1,1 1 1,-1-1 0,0 1-1,1 0 1,-1-1-1,0 1 1,0-1-1,1 1 1,-1 0 0,0-1-1,0 1 1,0 0-1,0 0 1,1 5-3,0 0 0,0-1-1,-1 1 1,0 7 0,-1 8 10,-2 0 0,0 0 0,-10 34 0,-29 60 17,-125 193 211,63-128-60,33-46-92,-29 55-10,-14-10-37,82-137-26,-38 41 1,44-54-2,12-14 4,-15 15 0,23-25-37,7-8-39,11-11-11,91-80-113,101-118 0,-174 177 174,19-23 44,58-55 0,-77 90-27,-28 21-8,0 1 1,1 0-1,-1-1 1,1 1-1,-1 0 1,1 0-1,0 1 1,-1-1-1,1 0 1,5 0-1,-8 1 2,1 0 1,-1 1-1,0-1 1,1 0-1,-1 0 1,0 0-1,0 0 1,1 0-1,-1 0 1,0 0-1,1 0 1,-1 1-1,0-1 1,0 0-1,1 0 1,-1 0-1,0 1 1,0-1-1,0 0 1,1 0-1,-1 1 0,0-1 1,0 0-1,0 0 1,0 1-1,1-1 1,-1 0-1,0 1 1,0-1-1,0 0 1,0 0-1,0 1 1,0 12-11,0-10 8,-3 20 11,0-1-1,-2 0 0,-1 0 0,0 0 1,-2-1-1,-12 26 0,-6 7 42,-50 76 0,-45 43 148,51-75-87,-153 262 141,115-198-186,93-141-63,8-11-7,4-8-2,1 0 0,0 1 0,1-1 0,-1 1 0,0 0 0,1-1-1,-1 1 1,1 0 0,0 0 0,-1 3 0,2-5 2,0-1 1,0 0-1,0 0 1,1 0-1,-1 0 0,0 0 1,0 0-1,0 0 0,0 1 1,1-1-1,-1 0 0,0 0 1,0 0-1,0 0 0,0 0 1,1 0-1,-1 0 0,0 0 1,0 0-1,0 0 1,0 0-1,1 0 0,-1 0 1,0 0-1,0 0 0,0 0 1,1 0-1,-1-1 0,0 1 1,0 0-1,0 0 0,0 0 1,0 0-1,1 0 0,-1 0 1,0-1-1,16-6-29,-1 0-1,-1-2 1,1 0 0,-1-1-1,-1 0 1,1-1 0,16-18-1,76-99 10,-69 81 12,-13 17 12,158-190-17,-138 172 5,2 2 1,73-55 0,-101 87 9,1 2-1,36-19 1,-87 118 11,-16 25 52,-117 202-1,131-260 18,-55 65-1,-51 43 55,7-9-39,112-128-84,8-9-3,-18 26-1,30-42-9,1 1 0,0 0 0,0-1 0,-1 1-1,1 0 1,-1-1 0,1 1 0,-1-1 0,1 1-1,-1-1 1,1 1 0,-1-1 0,1 1 0,-1-1-1,1 1 1,-1-1 0,0 0 0,1 1 0,-1-1-1,0 0 1,1 0 0,-2 1 0,2-2-4,0 0 0,0 1 0,0-1 0,0 0 0,0 1 0,0-1 0,0 0 0,0 1 0,0-1-1,1 0 1,-1 1 0,0-1 0,0 0 0,1 1 0,-1-1 0,0 1 0,1-1 0,-1 0 0,1 1 0,-1-1 0,0 1 0,1-1 0,-1 1 0,2-1 0,74-100-175,61-73 225,-115 149-35,264-311 15,-280 329-22,87-106 31,-83 103-32,0 0 1,0 1-1,1 0 0,1 0 0,-1 2 1,2-1-1,-1 1 0,15-5 0,-26 11 1,-1 1 0,0 0-1,0 0 1,1 0-1,-1 0 1,0 0 0,1 0-1,-1 0 1,0 0-1,0-1 1,1 1-1,-1 0 1,0 0 0,1 0-1,-1 0 1,0 1-1,1-1 1,-1 0 0,0 0-1,0 0 1,1 0-1,-1 0 1,0 0 0,0 0-1,1 0 1,-1 1-1,0-1 1,0 0-1,1 0 1,-1 0 0,0 1-1,0-1 1,1 0-1,-1 0 1,0 0 0,0 1-1,0-1 1,0 0-1,0 0 1,1 1 0,-1-1-1,0 0 1,0 1-1,0-1 1,0 0-1,0 1 1,-1 13 17,1-13-18,-9 43 22,-2-1-1,-2 0 0,-2-1 0,-30 60 0,10-31 49,-71 102-1,-61 56 117,88-125-107,-160 232 153,225-317-220,4-3-6,-2-1 0,1 0 0,-2-1 0,0 0-1,-16 13 1,74-65-95,-3-2-1,59-69 1,-74 78 81,71-82 44,57-62 5,-107 126-28,76-61 0,-122 108-11,130-93 12,-117 86-21,0 0-1,1 1 0,1 1 0,-1 1 0,1 0 1,35-7-1,-51 13 9,-1 0 0,1 0 1,-1 0-1,1 0 1,0 0-1,-1 0 0,1 0 1,-1 0-1,1 0 0,0 0 1,-1 1-1,1-1 0,-1 0 1,1 0-1,0 1 0,-1-1 1,1 0-1,-1 1 0,1-1 1,-1 0-1,1 1 0,-1-1 1,0 1-1,1-1 0,-1 1 1,1-1-1,-1 1 0,0-1 1,1 1-1,-1-1 0,0 1 1,0-1-1,0 1 0,1-1 1,-1 1-1,0 0 0,0-1 1,0 1-1,0 0 0,0-1 1,0 1-1,0-1 0,0 1 1,0 0-1,0-1 0,-1 2 1,1 5 4,-2-1 1,1 1-1,-3 9 0,2-10-4,-10 32 15,-2-1-1,-25 50 0,-46 68 15,39-76-10,-89 152 87,-22-12 46,108-161-110,-80 100 33,97-114-61,-46 82 1,57-89-1,20-35-27,-1 1 1,1 0-1,-1-1 1,0 1 0,0-1-1,0 0 1,0 0-1,-3 3 1,10-8-6,0 1 1,0-1 0,-1 0 0,1-1 0,-1 1 0,8-8 0,147-152-51,55-53 158,29 13-79,-214 181-30,1 2 0,1 1 0,1 2 0,45-19 0,-75 35 15,-1 1 0,1-1-1,0 0 1,0 1 0,0-1-1,1 1 1,-1-1 0,0 1-1,0 0 1,3 0 0,-5 0 3,1 0 0,-1 1 0,1-1 0,-1 0 0,1 1 0,-1-1 0,1 0 0,-1 1 0,0-1 0,1 1 0,-1-1 0,1 1 0,-1-1 0,0 1 0,0-1 0,1 1 0,-1-1 0,0 1 0,0 0 0,0-1 0,1 1 0,-1-1 0,0 1 0,0-1 0,0 1 0,0 0 0,0-1 0,0 1 0,0-1 0,-1 1 0,1 0 0,0-1 0,0 2 0,-3 12 12,-1 0 0,0-1 0,-1 1 0,-1-1 0,0 0 0,-9 15 0,7-13-1,-16 26 35,-1-2 0,-36 41 0,-12 20 52,0 12-32,-128 176 103,100-162 4,100-125-166,-7 9-42,8-8-12,5-3-7,-4 0 48,1 0 0,-1 0 0,0 0 0,1 0 0,-1-1 0,0 1 0,0 0 0,0 0 0,0-1 0,0 1 0,0-1 0,0 1 0,1-3 0,4-7-11,68-94-24,26-41 90,-66 92-27,67-80 0,-83 113-18,1 2 0,1 0 0,0 1 1,1 1-1,1 1 0,37-20 0,-57 35-11,1 0 0,-1-1-1,1 1 1,0 0-1,-1 0 1,1 1 0,0-1-1,4 0 1,-6 1 7,-1 0 0,0 0-1,0 0 1,1 0 0,-1 0 0,0 0 0,1 0 0,-1 0-1,0 0 1,0 0 0,1 1 0,-1-1 0,0 0 0,0 0-1,1 0 1,-1 0 0,0 1 0,0-1 0,0 0 0,1 0-1,-1 0 1,0 1 0,0-1 0,0 0 0,0 0 0,0 1-1,1-1 1,-1 0 0,0 0 0,0 1 0,0 1 1,0-1 0,0 0 0,0 1 0,0-1 0,-1 0 0,1 1 0,0-1 0,-1 0 0,1 1 1,-2 1-1,-21 48 48,-40 62 0,-38 41 156,75-116-106,-174 212 729,194-244-819,2-1-13,0 0 1,0 0-1,0 0 0,-5 10 0,18-28-136,17-17-1,3-4 94,101-151-85,-89 121 82,91-107 1,-119 157 52,23-18 1,-31 28-10,1 0-1,-1 0 1,1 0 0,0 1-1,0 0 1,1 0 0,10-3-1,-17 5 7,1 1 0,0 0 0,0 0 0,-1 0 0,1 0 0,0 0 0,-1 0-1,1 0 1,0 0 0,0 0 0,-1 0 0,1 0 0,0 0 0,0 0 0,-1 1-1,1-1 1,0 0 0,-1 0 0,1 1 0,0-1 0,-1 1 0,1-1 0,-1 1 0,2 0-1,-1 0 5,0 0-1,-1 1 0,1-1 0,0 1 0,-1-1 0,1 0 1,-1 1-1,1-1 0,-1 1 0,0-1 0,1 3 0,-1 4 17,0-1 0,0 0 0,-1 1 0,-1 7-1,-10 33 98,-1-1-1,-2 0 1,-2-1-1,-35 66 1,35-81-249,2 1 1,-18 54-1,33-86 85,0 1 0,0-1 0,0 0 0,-1 1-1,1-1 1,0 0 0,0 1 0,0-1 0,0 0-1,0 1 1,0-1 0,0 1 0,0-1-1,0 0 1,0 1 0,0-1 0,0 0 0,0 1-1,0-1 1,0 0 0,1 1 0,-1-1-1,0 1 1,0-1 0,0 0 0,0 0 0,1 1-1,-1-1 1,0 0 0,0 1 0,1-1 0,0 0-22,0 0 0,-1 0 0,1 0 0,0 0 0,-1 0 0,1 0 0,0 0 0,-1 0 0,1 0 0,0 0 0,-1-1 0,1 1 0,0 0 0,-1-1 0,1 1 0,-1 0 0,1-1 0,-1 1 0,2-1 0,16-21-774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6.991"/>
    </inkml:context>
    <inkml:brush xml:id="br0">
      <inkml:brushProperty name="width" value="0.2" units="cm"/>
      <inkml:brushProperty name="height" value="0.4" units="cm"/>
      <inkml:brushProperty name="color" value="#F2F2F2"/>
      <inkml:brushProperty name="tip" value="rectangle"/>
      <inkml:brushProperty name="rasterOp" value="maskPen"/>
    </inkml:brush>
  </inkml:definitions>
  <inkml:trace contextRef="#ctx0" brushRef="#br0">12 2033 7426,'-8'7'715,"5"-8"-22,2 0-593,1 0 0,0 0 1,0 0-1,0 0 0,0-1 1,0 1-1,1 0 0,-1 0 1,0 0-1,0 0 0,1-2 0,15-37 763,-16 39-899,12-25 140,1 1 0,2 1 0,0 0 1,1 1-1,29-31 0,108-95-101,-127 126 29,193-145 30,-57 48-40,-28 7-19,113-85-17,44 28 12,16 22 19,-130 65-1,688-302 88,-706 329-12,4 7-1,1 6 1,2 8 0,1 8 0,338-12 0,-235 52 929,-215-5-766,-52-8-230,0 1-462,-8-2-245,-2-3 128,5-2 197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7.926"/>
    </inkml:context>
    <inkml:brush xml:id="br0">
      <inkml:brushProperty name="width" value="0.2" units="cm"/>
      <inkml:brushProperty name="height" value="0.4" units="cm"/>
      <inkml:brushProperty name="color" value="#F2F2F2"/>
      <inkml:brushProperty name="tip" value="rectangle"/>
      <inkml:brushProperty name="rasterOp" value="maskPen"/>
    </inkml:brush>
  </inkml:definitions>
  <inkml:trace contextRef="#ctx0" brushRef="#br0">276 117 6153,'-169'-73'4073,"120"54"-3860,-5-2 1561,51 17-1770,7 8-18,226 112 38,-145-77-21,-1 3 0,-2 4 1,100 74-1,-119-72-13,3-3 0,129 66 1,-185-106 8,55 24 59,118 73-1,-143-77 5,-27-18 26,0 1 0,23 18 0,-34-23-46,0-1 1,0 1 0,1 0-1,-2-1 1,1 1 0,0 0-1,-1 0 1,1 0 0,-1 0-1,0 0 1,2 6 0,-3-8 65,-24 14 375,-47 13-426,59-21-58,-1 0 0,1 0-1,1 1 1,-1 0 0,-10 11 0,-1 1 0,-5 4-2,1 1 1,1 2-1,-44 57 1,-50 100 6,-3 3 271,-22 31 268,116-167-520,3 2-1,-29 78 1,23-47 23,-13 36-1680,40-99 1134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0:28.345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225 481 4353,'-49'-40'1867,"46"37"-1762,0 1 0,1 0 0,-2 0-1,1 1 1,0-1 0,0 0 0,0 1 0,-1 0 0,1 0-1,-6-1 1,5 1 79,0 0-1,0 0 1,0-1-1,0 1 0,-6-4 1,-12-9 897,28 19-778,-5-5-302,1 1 0,-1-1 0,0 0 0,1 1 1,-1-1-1,0 0 0,1 0 0,-1 0 0,1 0 0,-1 0 0,0 0 0,1-1 0,-1 1 0,0 0 0,1-1 1,-1 1-1,0-1 0,1 1 0,-1-1 0,0 0 0,2 0 0,8-4 16,2 2 12,1 1 0,-1 1-1,1 0 1,20 1 0,-1 1 10,31-5-16,0-2 1,-1-3-1,0-3 0,97-30 0,412-93-35,-188 95 264,3 32-13,-195 6-256,492-30 47,-78-19 93,3 33 84,492 15-153,-491 8-54,-147 2-12,184-17-21,-1 0 92,142 18 270,2 1-278,392 26 5,-581-30-9,0-31-3,-228 8-26,232 0-17,-319 11-70,-243 6 62,8-2 5,1 3 1,89 11-1,-127-7-24,-14-3 25,0-1 1,0 0-1,0 0 1,0 0-1,0 0 1,0 0-1,0 0 1,0 1-1,0-1 1,0 0-1,0 0 1,0 0-1,0 0 1,0 0-1,0 1 1,0-1 0,0 0-1,0 0 1,0 0-1,0 0 1,0 0-1,0 0 1,0 1-1,0-1 1,-1 0-1,1 0 1,0 0-1,0 0 1,0 0-1,0 0 1,0 0-1,0 0 1,0 0-1,-1 0 1,1 1-1,0-1 1,0 0 0,0 0-1,0 0 1,0 0-1,0 0 1,-1 0-1,1 0 1,0 0-1,0 0 1,-29 6 44,-200 3 146,87-6-98,-126 10-55,-262 9-46,520-22 8,-1310 27-17,-4-31 5,802-9 12,-929-6 11,514 71 1,2 49-17,923-100 6,-422 57-22,-104 11 14,194-29 11,-282 23 2,-394-18 4,1020-45-9,-442-7 121,46-31 83,73 0-173,203 22-28,-109-26 6,58 9-2,116 27-10,1 1 1,-2 4-1,1 2 1,0 2-1,-56 11 1,81-9 1,2 2 1,-38 12 0,-53 28-1,59-22-1,55-23-3,0 0 1,1 0-1,-1 1 0,1 0 0,0-1 1,0 1-1,-6 6 0,9-8 1,0 0 0,0-1-1,0 1 1,1 0 0,-1 0 0,0 0-1,1 0 1,-1 0 0,1 0 0,-1 0-1,1 0 1,0 1 0,-1-1 0,1 0-1,0 0 1,0 0 0,0 0-1,0 0 1,0 1 0,0-1 0,0 0-1,0 0 1,0 0 0,0 0 0,1 1-1,-1-1 1,1 0 0,-1 0 0,0 0-1,1 0 1,0 0 0,-1 0-1,1 0 1,0 0 0,-1 0 0,1-1-1,0 1 1,1 1 0,3 3-6,-1 0 0,1-1 0,0 1 0,1-1 0,-1 0 1,1-1-1,0 1 0,0-1 0,0 0 0,0-1 0,13 5 0,18-3 13,60-2 1,-63-1-3,589-24 36,-3-35 4,345-21-1,-461 42-34,-97 14-18,-98 7 2,819-66 12,-713 50 4,586-14-48,-78 33-10,327-7 82,167 13 51,-878 9-41,229 4 57,-7 1-74,272-12-2,-774-2-15,-4 1-2,-213 11-106,-46-5 102,1 0 1,-1 1-1,1 0 0,-1 0 0,1 0 0,-7 3 0,-6 1 17,-87 18 63,-157 14 1,102-17-38,37-3-15,-335 40 30,-256 5 110,-361 12-80,919-67-86,-88 2 6,-169 2 22,-444-31 209,-25-27 166,-1 39-319,-516 77-78,911-30-6,-351 31 4,364-38-1,191-14-2,-144 1 1,52-3 1,75-1 2,-106 7-6,13 1 6,-147-10 9,439-9-8,39-1-13,0-2-1,-88-10 1,125 6 15,-77-14-4,87 13 12,1 0-1,-1-1 1,1 0-1,-26-14 1,22 8 11,9 6-25,0 0 1,-1 0-1,1 1 1,-1 0-1,1 0 0,-1 1 1,-11-2-1,-15 0 23,-71 0 0,1 1-9,101 4-89,0 0 0,0 1-1,0-1 1,0 1 0,0 0 0,-7 2 0,13-3-31,0 0 88,0 0 0,0 0-1,0 0 1,1 1 0,-1-1-1,0 1 1,0-1 0,3 2-1,8 1 4,24 1 14,0-2 0,1-1 0,55-7 1,-9 1-8,138 3-36,49-3-97,245-18-123,122-7 196,-106 3 55,293-19-8,-110-9-9,1410-113-276,-895 85 123,-1 84 200,-771 24-21,360 15 6,-731-37-3,418 20 15,-4 33 17,-222-24-33,-203-26-1,82 10 22,-137-13-16,37 9 1,-37-7-21,29 4 0,-47-9 18,0 0-1,0 1 1,0-1-1,0 1 1,0 0 0,0 0-1,0 0 1,-1 0-1,1 0 1,0 1 0,-1-1-1,3 2 1,3 4 74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1.709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56 14 3153,'-24'-2'344,"3"-3"616,11-2-1240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2.667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17 1 6017,'-1'0'60,"-2"2"-49,4-1 45,-2 0-45,0-1 0,0 1 1,0 0-1,0 0 0,0 0 0,0 0 1,1-1-1,-1 1 0,0 0 0,1 0 1,-1 1-1,0-1 0,1 0 0,-1 0 1,1 0-1,0 0 0,-1 0 0,1 1 1,0-1-1,0 0 0,0 0 0,0 0 1,0 1-1,0-1 0,0 0 0,0 0 1,0 1-1,0-1 0,1 2 0,0-3 3,-1 1-1,0-1 1,0 1-1,0 0 1,1-1-1,-1 1 1,0 0-1,0-1 1,0 1-1,0-1 0,0 1 1,0 0-1,0-1 1,0 1-1,0 0 1,0-1-1,-1 1 1,1 0-1,-1 0 1,1 0 3,0-1-1,0 1 1,-1 0 0,1-1 0,0 1 0,0-1 0,0 1 0,0 0 0,0-1 0,0 1 0,0 0 0,0-1 0,0 1 0,0 0 0,0-1 0,0 1 0,1-1 0,-1 1 0,0 0 0,0-1 0,1 1 0,-1-1 0,0 1 0,1 0 0,16 17 219,-11-11-206,0 0 0,0-1 1,1 0-1,0-1 0,0 1 0,0-1 0,11 5 0,7 0-21,0-1 0,0-2 0,32 6 0,24 7 149,-58-14-12,37 4 0,13 3 75,189 38-53,-82-19-133,-90-17 5,105 3 1,-26-5 107,104 13-22,-189-23-97,108-9 0,184-9-6,-130 8 29,-192 4-37,358-5 345,38 2-222,-178-2-104,-16 0-21,145 11 16,-106 4-7,197-26 7,30 0 1,-310 15 37,68 5 70,-103 1-120,-95-9-2,-56 4-5,35-1 1,-8 6 0,-27 0-7,0-1 0,0-1 0,48-8-1,-38 4 3,-27 3-5,1 0 0,15-4-1,32-14 15,-54 19-11,-1-1-1,1 1 0,-1 0 1,1 0-1,-1 0 1,1 0-1,4 0 1,-5 1-27,-1-1 1,0 0 0,0 1-1,0-1 1,0 0-1,0 0 1,1 0-1,-1 0 1,0 0 0,0 0-1,0 0 1,0-1-1,1 1 1,-1 0-1,0-1 1,0 1 0,0 0-1,0-1 1,0 0-1,0 1 1,0-1 0,0 1-1,0-1 1,0 0-1,0 0 1,-1 0-1,1 0 1,0 1 0,0-1-1,-1 0 1,1 0-1,0-2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4.363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0 275 4601,'3'2'89,"0"-1"1,0 1-1,1-1 0,-1 0 1,0 0-1,1 0 0,-1 0 1,0-1-1,6 1 1,6 1 122,-4 0-23,1-1 1,-1-1-1,0 0 1,1 0-1,14-4 1,26 0 250,58 5-97,206-4-120,-83-21-164,15-1 128,5 25-40,-48 1-99,-72-1-25,235-14 65,-159-15-39,-81 9 385,149-3 0,-158 20-197,187 2-60,-8-15-114,-191 7-50,31-7-6,44-2 18,-137 16-18,134-1 43,-134 6-30,66 15 0,13 2-11,-16-12 4,43 4 2,49 1-6,-73-6 0,-85-4-8,271 15-1,-239-14 3,43 0 2,241 3 11,-255-5-10,117-12 0,-13 0 5,-46 0-6,-75 4 0,-41 5 2,57 6 1,9 1-1,-31-3-6,24-1-1,97-20 12,30-1 1,-54 1 26,-95 7 28,101 3 98,-71 6-133,232-19 24,-269 14 10,53-3 179,91-1-71,0 0-137,-150 8-23,74-14 1,-88 1-450,-45 12 263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48.800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41 65 5417,'-8'-9'272,"8"9"-266,0-1 0,-1 0 0,1 0 0,-1 0-1,1 1 1,-1-1 0,0 0 0,1 0 0,-1 1 0,0-1 0,1 1-1,-1-1 1,0 1 0,0-1 0,0 1 0,-10-9 934,11 8-908,1 1-5,-1 0-1,0-1 0,0 1 0,0-1 0,0 1 0,0-1 0,-1 1 0,1 0 0,0-1 1,0 1-1,0-1 0,0 1 0,0 0 0,0-1 0,-1 1 0,1 0 0,0-1 0,0 1 0,0 0 1,-1-1 51,0 0-52,1 1 0,0 0 0,-1 0 0,1 0 0,0-1 0,-1 1 1,1 0-1,0 0 0,-1 0 0,0-1 0,-4 1 345,8-1-255,11 0-99,12 4 3,0-2 1,45-2-1,-17 0-4,-14 1-5,18 1 16,86-11-1,-90 2-20,0 3 0,1 2 0,75 6 0,9 5-6,-75-6-2,0 2 0,65 14 0,4 16-13,-49-12 14,161 21 1,-208-38 0,127 12 17,-6 0-1,-121-15-13,40-2 0,-12-1-9,33 5 14,116-3 60,-44-5-23,-9 1-1,-100-2-38,-1 3 0,114 10 0,-93 0 9,152-5 0,-50-4-3,131-11 65,-195 3-35,-74 6-27,0-1-7,0 3 0,75 6 0,-114-5-8,67 10 62,106 1 0,-61-11-17,67-3-6,-2-11-20,72-1 321,-70 14-50,64 1-238,-102 2-35,45 2 1,-136-1 1,83-6-1,-67 3-4,-33 0-4,65 8 8,28-5-9,32-1 6,-23 3 3,15 0 5,143-25 17,88-9-8,-144 14-14,-88 4-5,492-8-12,-480 13 9,-57 1-3,-1 1 7,108 0 26,-41 16-39,-75-7 0,-72-3 7,41-3-1,-44-1-4,0 2 0,29 3 0,-37-2 1,0 0-1,-1-2 1,1 0-1,19-4 1,14-1 2,-15-1 1,-31 5-6,0 1 0,0 0 0,0 0 0,1 0 0,-1 1 0,0-1 0,0 1 0,10 1 0,-2-3 235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2:11.990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1 9194,'1'2'18,"0"0"0,0 1 0,0-1 0,0 0 0,0 0 0,1 1-1,-1-1 1,0 0 0,1 0 0,3 3 0,-4-5-25,0 1-1,0 0 1,0-1-1,0 1 1,1-1 0,-1 1-1,0-1 1,0 1-1,1-1 1,-1 0-1,0 0 1,1 1-1,-1-1 1,0 0 0,1 0-1,-1 0 1,0-1-1,0 1 1,1 0-1,-1 0 1,0-1 0,0 1-1,2-1 1,2-1 18,1 1 0,-1 0 0,0 1 0,1-1 0,10 1 0,8 0 8,321-15 175,-1 24-71,-297-7-113,260 15-2,45 2-62,527-12 112,-635-7-13,203-12-17,-317 7-8,462 25 108,-427-9-112,243 4-8,-238-11 3,157 2 196,126 5-3,156 41-152,-157-24 11,3-36 498,-418 7-481,410-8 117,-180 19-127,-91-3-44,-133-3-121,-29-2 836,1-1 0,18 0-1,-12-4 263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5:51.7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1 215 7946,'20'6'1303,"59"26"-433,-68-28-849,-1 0 0,1-1-1,0 0 1,0-1-1,12 1 1,60 1 157,-56-3-77,115 8 287,-71-3-306,103-5 0,24-20-40,48-3 134,-181 22-61,68 8 0,-81-3-96,0-2-1,91-7 0,-54-4-14,31-5 51,-74 8 113,89-1 0,47 16 189,-53-2-283,-81-6-67,187 1 19,70-21 194,-38 14-160,19 3-35,-156-3-19,272-15 18,-386 18-23,18-1 5,300-11 43,-47 31 13,102-5-42,-67-6-14,-191 0 1,-1-6 1,163-19-1,311-12 21,-211 3 2,-204 11-22,-106 10-6,331-16 28,-226 13-24,43-3 5,-81 10 9,-79 3-8,52 4 9,19 0-3,264-22 173,-295 15-126,10-1-48,-16 0-6,35-3 0,48-8 13,-97 9-7,30 4 8,-42 1-11,119 7 8,-70 0 109,19 0 44,-115-5-149,50 8 0,7 1-5,-16-13-7,-58 1-11,1 0 0,-1 1 1,1 0-1,-1 1 0,18 4 0,-11-2 57,0 0 0,1-1 0,-1-2 0,44-4 0,11 0 54,-37 6-74,-27 0-27,-1-2 1,1 0 0,-1 0-1,22-4 1,-21 2 21,-1 0-1,0 1 1,1 0 0,-1 1 0,1 1 0,16 2 0,-19-2-19,0-1 0,1-1 0,-1 0 1,0 0-1,11-3 0,-8 2-8,-1 0 0,18-1 0,-28 3-6,2 1 1,-1-1 1,1 0-1,-1 0 1,1-1-1,-1 1 1,1-1-1,-1 1 0,0-1 1,1 0-1,-1 0 1,0-1-1,4-1 1,18-13 28,-19 13-159,-6 3 112,0 0 0,0 0 0,1 0 0,-1-1 0,0 1 0,0 0 0,0 0 0,0 0 0,0 0 0,1 0 0,-1 0 0,0 0 0,0-1 0,0 1 0,0 0 0,0 0 0,0 0 0,1 0 0,-1 0 0,0-1 0,0 1 0,0 0 0,0 0-1,0 0 1,0 0 0,0-1 0,0 1 0,0 0 0,0 0 0,0 0 0,0 0 0,0-1 0,0 1 0,0 0 0,0 0 0,0 0 0,0-1 0,0 1 0,0 0 0,0 0 0,0 0 0,-1 0 0,1-1 0,0 1 0,0 0 0,0 0 0,0 0 0,0 0 0,0 0 0,0 0 0,-1-1 0,1 1 0,0 0 0,0 0 0,-1 0 0,-15-29-1191,5 7 829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2:43.6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 10 5761,'-1'-1'-688,"1"-5"-784,-2 10-1225,2-2 3225,0-1 192,0-2 41,0-6-137,-3 5-280,-1 2-288,-1 0-496,0 0 288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32:18.96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166 642 7746,'16'-1'480,"0"-1"1,30-7 0,-28 5-318,-11 3-141,-1-1 0,0 0 0,0 0 0,0 0-1,9-5 1,-4 1 9,22-20 1727,-38 18-1456,-7-4-32,10 10-277,0-1 0,0 1 0,-1 0 0,1 0-1,0 0 1,-6-3 0,-14-4-112,-1 0 0,0 2-1,0 1 1,0 1 0,-42-4-1,-21-5 69,77 12 178,0 1 1,-17-1-1,26 2-127,0 0-1,0 0 1,0 0 0,0 0 0,-1 0 0,1 0-1,0 0 1,0 0 0,0 0 0,0 0-1,-1 0 1,1 0 0,0 0 0,0 0 0,0 0-1,0 0 1,0 0 0,-1 0 0,1 0 0,0 0-1,0 0 1,0 0 0,0 0 0,-1 0 0,1-1-1,0 1 1,0 0 0,0 0 0,0 0 0,0 0-1,0 0 1,0 0 0,-1 0 0,1-1 0,0 1-1,0 0 1,0 0 0,5-5 35,9-3 54,4 1 11,1 1 0,33-6-1,21-6 37,-25 3-105,68-10 0,-9 3-24,-56 10 8,1 3 1,84-4 0,195 17 41,-271-4-54,109-15 1,3 0-2,-5 8 73,152 0 112,38 11-171,-201 0-9,105-3 12,-130-13 2,96-5 10,-104 15-23,312-19 16,230-25 200,-322 31-198,-323 14-26,159-15 10,46-2 12,104-3 135,81 7 10,-280 13-163,14 2 1,106-4 4,15-5 7,133-14 151,-130 5-120,2 20 8,21 0-26,-52-6-25,337-15 15,11-21 8,1 35-14,-394 12-8,552 13 7,-409-9-12,-122-2 0,-175-9 0,241 18 0,-243-14-1,169 29-6,286 35 18,5-31 5,-107-31-2,-71-3-7,-234 0-7,674 12 0,-502-20 3,337-10 10,-287 11-8,-80 3-2,333 15-11,-89 4 14,-215-14-4,762 26 6,-749-30-8,210 14 7,459 44-5,-476-56 55,54 2 297,418 8-167,988-28-155,-1513 3-21,163-3 10,-264 17-20,122-2 7,-130-5-8,39-1 7,121 11-6,-160 9-1,53 3 0,-259-12 1,520 21 14,-109-6 34,-128-10-36,-138-6-3,252 0 32,-347-4-37,397-3 12,-214 4-17,-103 1 1,6 15 10,-70-2-8,-54-8-925,139 25-1,-227-27 633,-5 2 82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32:21.02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0 420 8290,'41'10'386,"65"26"-1,-48-15-337,-53-19-16,1 0 1,0-1-1,0 1 0,-1-2 1,1 1-1,0 0 1,0-1-1,0 0 1,0-1-1,0 1 1,6-2-1,6-1 178,-1 2 1,0 0-1,18 2 1,-16 0-34,-1-1 1,30-4 0,5-7-19,23-4-61,324-43 1,419-121 609,-88 38-573,11 71 100,265 58-67,-275 34-74,84 62 154,-759-77-245,342 28 70,-184-19-22,160 8-11,-25-3 19,356 32 53,-503-40-88,334-22 1,-277-11 22,345-19 52,-367 30-81,294-12 25,-25 1-27,-101 12-2,-196 6-11,690 2 15,-558 12 25,-1 0-17,13-3-7,-203-4-13,158-11 24,133-5 3,-245 8-25,-132 0-7,-27 0 2,39 3 0,-57 2-3,1-2 1,0 0-1,0-1 1,23-5-1,4 1 6,-37 5 1,0-1 0,0-1 0,-1 0-1,17-4 1,-20-1 133,-12 6-149,-1 1-1,1-1 1,-1 0-1,-8-4 1,-14-2-10,-114-12 45,-1 6 1,-177 8 0,-290 41-106,523-29 52,-731 85-14,-233 9-210,661-92 238,291-7 13,-541-2 8,195-9-24,354 5 1,-20-1-51,109 5 61,-18 0-36,-26-3 0,39 2 0,0 0 0,0-1 1,0 0-1,0 0 0,1-1 1,-1 1-1,-8-6 0,15 8 37,0 0 0,0 0-1,0 0 1,0-1 0,0 1-1,0 0 1,0 0-1,0 0 1,0 0 0,0 0-1,-1 0 1,1 0 0,0 0-1,0 0 1,0 0-1,0 0 1,0 0 0,0-1-1,0 1 1,0 0 0,0 0-1,0 0 1,0 0 0,0 0-1,0 0 1,0 0-1,0 0 1,0 0 0,0 0-1,0-1 1,0 1 0,0 0-1,0 0 1,0 0-1,0 0 1,0 0 0,1 0-1,-1 0 1,0 0 0,0 0-1,0 0 1,0 0-1,0 0 1,0-1 0,0 1-1,0 0 1,0 0 0,0 0-1,0 0 1,0 0-1,8-5-109,17-5 53,-13 6 34,4-2 21,0 1 0,0 0 0,1 2 0,0 0-1,17-1 1,89 1-26,-72 3 22,425-7 18,293 25 14,-514 1-22,293 15-250,148 6-798,14 28-2309,-528-50 2386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15.33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39 973 5433,'0'0'1490,"-13"-14"782,9 5-2221,0 0-1,1 0 0,0 0 0,1 0 1,0 0-1,1 0 0,-1-15 1,5-68-32,0 9 2,-4-50 94,-7-105 242,7 218-249,0-1 0,2 1-1,3-30 1,-2 33-18,-2 12-73,1 1 1,-1-1 0,1 1-1,0 0 1,0-1 0,3-7-1,-3 11-10,4-7 31,-5 7-36,0 1 0,1 0 0,-1 0 0,0 0 0,0 0 0,0 0-1,1 0 1,-1 0 0,0-1 0,0 1 0,0 0 0,1 0 0,-1 0 0,0 0-1,0 0 1,0 0 0,1 0 0,-1 0 0,0 0 0,0 0 0,0 0 0,1 0-1,-1 0 1,0 0 0,0 0 0,0 1 0,1-1 0,-1 0 0,0 0 0,0 0-1,0 0 1,1 0 0,-1 0 0,0 0 0,0 1 0,0-1 0,0 0 0,0 0-1,1 0 1,4 18 126,-2-14-118,1 1 0,0-1 0,0 0 0,0 0-1,10 6 1,6 5-5,-14-9-3,0-1-1,1 0 0,-1-1 0,1 0 0,1 0 0,12 5 0,-3-3-5,33 7-1,-1-4 0,74 4-1,52-9 12,-92-3 0,126-2-6,217-30 0,228-15 31,63 30-14,-495 15-11,-112 2-4,197 8 10,-4 0 2,197-1 18,-276-4 119,409-46 0,-388 16-48,148-21 113,-4 14-184,-350 29-29,55-12 0,-61 9 0,1 1 1,39-1-1,-33 6-2,0-1-1,-1-2 0,40-10 1,-45 7-1,-1 0 0,1 3 0,0 0 0,56 3 0,-50 2 1,-17 0 2,1 0 0,-1 1 0,0 2 0,30 7 0,-13-4-10,-33-6 6,0 0 0,0 0-1,-1 0 1,1 1-1,0 0 1,7 3 0,-11-4 0,-1 0 0,0 0 0,1-1 1,-1 1-1,1-1 0,-1 1 1,1-1-1,4 0 0,-5 0 0,1 0 0,-1 0 1,1 1-1,-1-1 0,1 1 0,-1-1 0,1 1 0,4 2 0,-3-1 1,1 0 0,0-1-1,-1 1 1,9 1 0,13 5-8,-23-7 3,-1-1 1,1 1 0,-1-1 0,1 1 0,-1-1 0,1 0-1,-1 0 1,4 0 0,-4 0 1,1 0-1,-1 0 1,0 0 0,1 0-1,-1 0 1,0 1 0,4 1 0,-2-1 1,-4-1 2,1 0 0,-1 0 0,1 0 0,-1 0 0,1 1-1,-1-1 1,1 0 0,-1 0 0,1 1 0,-1-1 0,1 0-1,-1 0 1,0 1 0,1-1 0,-1 1 0,1-1 0,-1 0 0,0 1-1,1-1 1,-1 1 0,0-1 0,1 1 0,-1-1 0,0 1-1,0-1 1,0 1 0,0-1 0,1 1 0,-1-1 0,0 1-1,0-1 1,0 1 0,0-1 0,0 2 0,0-2 0,0 0 1,0 0 0,0 0-1,0 0 1,0 0-1,0-1 1,0 1 0,0 0-1,0 0 1,0 0-1,0 0 1,0 0 0,0 0-1,0 0 1,0 0-1,0 0 1,0 0-1,0 0 1,1 0 0,-1 0-1,0 0 1,0 0-1,0 0 1,0 0 0,0 0-1,0 0 1,0 0-1,0 0 1,0 0 0,0 0-1,0 0 1,0 0-1,0 0 1,0 0 0,0 0-1,0 0 1,0 0-1,0 0 1,0 0 0,0 0-1,0 0 1,0 0-1,0 1 1,1-1-1,-1 0 1,0 0 0,0 0-1,0 0 1,0 0-1,0 0 1,0 0 0,0 0-1,0 0 1,0 0-1,0 0 1,0 0 0,0 0-1,0 0 1,0 0-1,0 0 1,-3 2 91,2-1 127,1-1-213,0 0-1,0 0 0,0 0 0,0 0 0,0 0 0,0 0 0,0 0 0,0 0 0,0 0 1,0 0-1,-1 0 0,1 0 0,0 0 0,0 0 0,0 0 0,0 0 0,0-1 0,0 1 1,0 0-1,0 0 0,0 0 0,0 0 0,0 0 0,-1 0 0,1 0 0,0 0 0,0 0 1,0 0-1,0 0 0,0 0 0,0 0 0,0 0 0,0-1 0,0 1 0,0 0 0,0 0 1,0 0-1,0 0 0,0 0 0,0 0 0,0 0 0,0 0 0,0 0 0,0 0 1,0-1-1,0 1 0,0 0 0,0 0 0,0 0 0,0 0 0,0 0 0,0 0 0,0 0 1,0 0-1,0 0 0,0 0 0,0-1 0,0 1 27,-3 0-15,0 1-7,3 0-1,0-1-8,0 0 0,0 0 0,1 0 0,-1 0 0,0 1 1,0-1-1,1 0 0,-1 0 0,0 0 0,0 1 0,0-1 0,0 0 0,1 0 0,-1 1 0,0-1 1,0 0-1,0 0 0,0 1 0,0-1 0,0 0 0,0 0 0,0 1 0,0-1 0,0 0 0,0 1 1,0-1-1,0 0 0,0 0 0,0 1 0,0-1 0,0 1 0,-2 12 17,1-8-8,0 3 6,1 0 0,0 0-1,2 13 1,0 6 30,34 650 347,-22-555-483,-1-14-380,-13-102 400,0 1 0,0 0 0,0 0-1,-2 7 1,1-12-6,1-1 0,0 0 1,-1 1-1,1-1 0,-1 0 0,1 1 0,-1-1 1,0 0-1,0 0 0,1 0 0,-1 0 0,-1 2 1,1-3-61,0 0 1,1 1 0,-1-1-1,0 1 1,1-1 0,-1 0-1,0 0 1,0 1-1,1-1 1,-1 0 0,0 0-1,0 0 1,1 0 0,-1 0-1,0 0 1,0 0 0,0 0-1,1 0 1,-1 0 0,0 0-1,0-1 1,1 1 0,-2-1-1,-9-4-1071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5:51.7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1 215 7946,'20'6'1303,"59"26"-433,-68-28-849,-1 0 0,1-1-1,0 0 1,0-1-1,12 1 1,60 1 157,-56-3-77,115 8 287,-71-3-306,103-5 0,24-20-40,48-3 134,-181 22-61,68 8 0,-81-3-96,0-2-1,91-7 0,-54-4-14,31-5 51,-74 8 113,89-1 0,47 16 189,-53-2-283,-81-6-67,187 1 19,70-21 194,-38 14-160,19 3-35,-156-3-19,272-15 18,-386 18-23,18-1 5,300-11 43,-47 31 13,102-5-42,-67-6-14,-191 0 1,-1-6 1,163-19-1,311-12 21,-211 3 2,-204 11-22,-106 10-6,331-16 28,-226 13-24,43-3 5,-81 10 9,-79 3-8,52 4 9,19 0-3,264-22 173,-295 15-126,10-1-48,-16 0-6,35-3 0,48-8 13,-97 9-7,30 4 8,-42 1-11,119 7 8,-70 0 109,19 0 44,-115-5-149,50 8 0,7 1-5,-16-13-7,-58 1-11,1 0 0,-1 1 1,1 0-1,-1 1 0,18 4 0,-11-2 57,0 0 0,1-1 0,-1-2 0,44-4 0,11 0 54,-37 6-74,-27 0-27,-1-2 1,1 0 0,-1 0-1,22-4 1,-21 2 21,-1 0-1,0 1 1,1 0 0,-1 1 0,1 1 0,16 2 0,-19-2-19,0-1 0,1-1 0,-1 0 1,0 0-1,11-3 0,-8 2-8,-1 0 0,18-1 0,-28 3-6,2 1 1,-1-1 1,1 0-1,-1 0 1,1-1-1,-1 1 1,1-1-1,-1 1 0,0-1 1,1 0-1,-1 0 1,0-1-1,4-1 1,18-13 28,-19 13-159,-6 3 112,0 0 0,0 0 0,1 0 0,-1-1 0,0 1 0,0 0 0,0 0 0,0 0 0,0 0 0,1 0 0,-1 0 0,0 0 0,0-1 0,0 1 0,0 0 0,0 0 0,0 0 0,1 0 0,-1 0 0,0-1 0,0 1 0,0 0 0,0 0-1,0 0 1,0 0 0,0-1 0,0 1 0,0 0 0,0 0 0,0 0 0,0 0 0,0-1 0,0 1 0,0 0 0,0 0 0,0 0 0,0-1 0,0 1 0,0 0 0,0 0 0,0 0 0,-1 0 0,1-1 0,0 1 0,0 0 0,0 0 0,0 0 0,0 0 0,0 0 0,0 0 0,-1-1 0,1 1 0,0 0 0,0 0 0,-1 0 0,-15-29-1191,5 7 829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22.7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108 272 9282,'-49'-99'465,"42"82"-249,1 0 1,1-1-1,0 0 0,-4-35 0,9 48-106,0 4-49,0-1 1,-1 0-1,1 1 0,0-1 1,0 1-1,-1-1 0,1 1 1,-1-1-1,1 1 0,-1-1 1,0 1-1,1-1 1,-1 1-1,0 0 0,0 0 1,0-1-1,0 1 0,0 0 1,0 0-1,0 0 1,-3-2-1,-3-6 271,5 5-57,6 6 103,-4-1-342,1-1 0,-1 1 0,0 0 0,1 0 0,-1 0 0,0 0 0,1-1 0,-1 1 0,0 0 0,0 0 0,0 0 0,0 0 0,0 0 0,0 0 0,0 0 0,0 1 0,0 5 18,25 206 326,15 492 266,-37-561-2440,-2-142 998,3-3 264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25.55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144 189 7258,'-8'-5'200,"0"1"1,0 0 0,-1 0-1,0 1 1,1 0 0,-1 1 0,-18-4-1,23 6-91,1-1 0,-1 0-1,1-1 1,0 1 0,-5-3-1,5 2-29,0 1 0,1-1 0,-1 1 0,0 0-1,0 0 1,0 0 0,1 1 0,-7-1 0,8 1 216,21-2-185,30 4 122,94 18 0,-111-14-212,-3-3 15,-1 0-1,48-2 1,60-12 133,-79 5-106,1 1-32,0 2-1,95 7 1,-101 1-25,46 6 34,107-3 0,37-4 80,-111 11-110,-73-7-2,68 1-1,186 0 14,-113-2-53,-65-12 7,-95 2 27,45-6 11,10 0 8,315-1 20,-194 8-30,204 3 20,-141-9 25,-8 0 8,-204 9-47,131 6 34,190 1-51,-156-7 3,-84 7 12,29 1-7,309-31 249,-182 15-194,-54 3-26,-151 0-33,155-11 8,60-12-11,-118 18 36,-103 6-24,-39 1-10,116-9-2,10-1 8,26 2-1,-146 9-5,33-5 7,16 1-2,-51 5-3,82-2 7,8-11-3,-40 2-13,-61 7 1,-1-2 0,47-11 1,-71 13 11,0 0 1,0 2 0,44 1-1,-13 1 28,13-1-19,46-3 8,-88 3-19,28 3 0,-1 0 4,7-2-1,102 2 89,-111 8 67,-25-11-100,-22 0-57,1 1-1,-1-1 0,1 1 1,0 0-1,-1 0 0,1 0 0,-1 1 1,1-1-1,0 0 0,4 3 1,-6-3-6,-1 0 0,1 1 1,0-1-1,0 0 0,0 0 1,0 1-1,-1-1 0,1 0 0,0 0 1,0 0-1,0 0 0,0 0 0,0 0 1,-1 0-1,2-1 0,5 0 26,0 3 332,-2 1-199,-4-2-148,0 0 0,-1 0-1,1 0 1,0 0 0,-1 1 0,1-1-1,-1 0 1,1 0 0,-1 0 0,0 1-1,1-1 1,-1 0 0,0 0 0,0 1-1,0 1 1,1 4 5,20 112 84,6 24-76,-23-127-33,21 87-375,17 158 0,-30-111-972,-11-113 1240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3.2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21 303 6817,'-3'0'2733,"3"1"-2728,0-1 1,0 1-1,0-1 1,-1 1-1,1-1 0,0 1 1,0-1-1,-1 0 0,1 1 1,0-1-1,-1 0 0,1 1 1,-1-1-1,1 0 1,0 1-1,-1-1 0,1 0 1,-1 0-1,1 1 0,-1-1 1,1 0-1,-1 0 0,1 0 1,-1 0-1,-8 6 66,11-4-21,7-1 18,3-1 58,-1 1 1,14 4 0,-13-3-94,0-1 0,14 1 0,42 0-6,-29-1 35,-1-1 0,74-10 0,227-36 323,-91 16-325,183-9 24,-291 30-33,55 4 431,5-1-377,285-18 694,-121-8-758,-27 2 148,281 43-37,-155-2 422,-117-7-441,369 13-62,-480-20 151,163 3 19,-313 2-233,77 4 1,59 4-4,-100-6 13,-52-1-13,298 22 14,107 12 7,83-32 337,113-33-280,-641 26-81,129-11 10,99-6 22,-126 13-20,346-20 6,-196 10 4,-71 5-10,129 6 4,-204 7-3,538-34 340,-352 14-172,4 0-177,-185 2 3,-60 6-1,0 3-1,88 3 0,11 1-6,-21-2 1,319 21 534,-433-19-414,-11 0-1235,-32 0-282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4.55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38 1 2224,'-11'13'56,"1"-3"-48,2 1-152,3-8-248,2 4 232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4.9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471 259 2168,'29'-26'1137,"57"-39"-1,-50 37-586,-22 17-370,26-16-1,-26 20-140,-5 2-23,1 0 1,-1-1-1,0 0 0,0-1 1,0 1-1,-1-2 0,7-7 1,16-17 539,-31 32-523,0 0 0,0 0 0,0 0 0,-1 0 1,1 0-1,0 0 0,0 0 0,0 0 0,0 0 0,0 0 0,0 0 0,-1 0 1,1 0-1,0 0 0,0 0 0,0 0 0,0 0 0,0 0 0,0 0 1,-1 0-1,1 0 0,0 0 0,0 0 0,0 0 0,0 0 0,0 0 0,0 0 1,0-1-1,-1 1 0,1 0 0,0 0 0,0 0 0,0 0 0,0 0 0,0 0 1,0 0-1,0 0 0,0-1 0,0 1 0,0 0 0,0 0 0,0 0 0,0 0 1,0 0-1,0 0 0,0-1 0,0 1 0,0 0 0,0 0 0,0 0 0,0 0 1,0 0-1,0 0 0,0-1 0,0 1 0,0 0 0,0 0 0,0 0 0,0 0 1,0 0-1,0 0 0,0-1 0,-12 4 486,-2 6-427,-1 0 0,2 1 0,0 0 0,-20 20 0,18-16-41,-50 47 186,3 3 0,-94 124-1,25-16 239,90-125-339,-67 62-1,90-93-117,0 0 0,1 2 0,0 0-1,-17 27 1,26-36-202,3-2-350,18-8-76,10-4-277,6-4 350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22.7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108 272 9282,'-49'-99'465,"42"82"-249,1 0 1,1-1-1,0 0 0,-4-35 0,9 48-106,0 4-49,0-1 1,-1 0-1,1 1 0,0-1 1,0 1-1,-1-1 0,1 1 1,-1-1-1,1 1 0,-1-1 1,0 1-1,1-1 1,-1 1-1,0 0 0,0 0 1,0-1-1,0 1 0,0 0 1,0 0-1,0 0 1,-3-2-1,-3-6 271,5 5-57,6 6 103,-4-1-342,1-1 0,-1 1 0,0 0 0,1 0 0,-1 0 0,0 0 0,1-1 0,-1 1 0,0 0 0,0 0 0,0 0 0,0 0 0,0 0 0,0 0 0,0 0 0,0 1 0,0 5 18,25 206 326,15 492 266,-37-561-2440,-2-142 998,3-3 264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5.2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695 50 4465,'4'-3'31,"0"0"1,0 1-1,0-1 1,0 1-1,1 0 0,-1 0 1,1 1-1,4-2 1,-6 2 67,-1 0-1,0 0 1,0 0 0,0 0 0,0 0 0,0-1 0,3-2-1,1 0 85,4-8 3739,-15 13-3072,0 2-769,-1 0 0,1 0 0,0 1 0,-5 4 0,-10 7 173,-12 8 185,1 0 1,-43 44 0,42-34-319,1 2 0,2 2 0,1 0 0,-28 52 0,34-54-104,-2-1-1,-32 36 1,-61 55 11,-1 0 6,51-53-27,90-86-1984,4-11 1308,26-21-2542,-31 31 2186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5.7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553 22 4201,'4'0'101,"19"-3"378,-22 3-425,-1 0 0,1-1-1,0 1 1,0 0 0,0-1 0,0 1 0,-1-1 0,1 1 0,0-1 0,0 1 0,-1-1 0,1 1-1,0-1 1,-1 0 0,1 1 0,-1-1 0,1 0 0,-1 1 0,1-1 0,-1 0 0,1-1 0,-1 1-32,0 1 1,0 0-1,0 0 1,0-1-1,0 1 1,0 0-1,0 0 1,0 0-1,0-1 1,0 1-1,0 0 1,0 0 0,0 0-1,0 0 1,-1-1-1,1 1 1,0 0-1,0 0 1,0 0-1,0 0 1,0-1-1,0 1 1,-1 0-1,1 0 1,0 0-1,0 0 1,0 0 0,-1 0-1,1-1 1,0 1-1,0 0 1,0 0-1,-1 0 1,1 0-1,0 0 1,0 0-1,0 0 1,-1 0-1,1 0 1,0 0-1,-1 0 1,-12 0 870,7 0 558,1 13-1007,1-7-357,-1 1 1,-1-1-1,1 0 0,-1 0 1,-12 8-1,7-4 16,-4 5 54,-16 19 0,9-9-67,5-4-50,2 0 0,-25 44 0,25-39-26,-32 42 0,-77 97 23,109-143-33,-1-1-1,-1-1 1,-1-1 0,-22 18 0,28-26-19,1-2-55,0 1 1,1 0-1,0 0 0,-11 15 1,21-25 17,0 0 1,0 0 0,-1 1-1,1-1 1,0 0-1,0 0 1,0 1-1,0-1 1,-1 0-1,1 1 1,0-1 0,0 0-1,0 0 1,0 1-1,0-1 1,0 0-1,0 1 1,0-1-1,0 0 1,0 1 0,0-1-1,0 0 1,0 1-1,0-1 1,0 0-1,0 1 1,0-1-1,1 0 1,-1 0 0,0 1-1,0-1 1,0 0-1,0 0 1,1 1-1,-1-1 1,0 0-1,0 0 1,0 1 0,1-1-1,-1 0 1,0 0-1,1 0 1,-1 0-1,0 1 1,0-1-1,1 0 1,-1 0 0,0 0-1,1 0 1,-1 0-1,0 0 1,1 0-1,-1 0 1,0 0-1,0 0 1,1 0 0,-1 0-1,0 0 1,1 0-1,-1 0 1,0 0-1,1 0 1,-1 0-1,0 0 1,1-1 0,10-2-1190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15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632 5 6577,'6'-5'1887,"-24"14"-957,4 2-826,0 0 0,0 1 0,1 1 1,-20 25-1,-38 64 286,23-29-219,-63 94-2,79-119-141,14-22-14,-2 0 0,-36 36 0,-51 36 8,43-52-337,59-40 172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57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638 7 7306,'0'-1'61,"-1"1"1,1-1 0,0 1-1,-1-1 1,1 1 0,-1-1-1,1 1 1,-1 0 0,1-1-1,-1 1 1,0 0 0,1 0-1,-1-1 1,1 1 0,-1 0-1,0 0 1,1 0 0,-1-1-1,1 1 1,-1 0 0,0 0 0,1 0-1,-1 0 1,0 0 0,1 0-1,-1 1 1,0-1 0,1 0-1,-1 0 1,1 0 0,-2 1-1,-3 2 7,-1 1-1,1-1 0,0 1 1,0 0-1,0 0 0,1 1 0,-5 5 1,-26 38 11,25-33-39,-78 136 44,37-59-54,29-58-11,-1 0-1,-49 51 0,22-24-10,-22 22-1,32-43-7,-41 53 1,70-81-75,9-10-39,-1 0 1,1 0-1,0 0 1,1 1-1,-1-1 1,0 1-1,0-1 1,-1 6-1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9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478 58 8202,'49'-50'645,"-49"50"-642,1 0 0,-1 0-1,0 0 1,0 0 0,0 0-1,0 0 1,0 0 0,0 0-1,0 0 1,0-1 0,1 1-1,-1 0 1,0 0 0,0 0-1,0 0 1,0 0 0,0-1-1,0 1 1,0 0 0,0 0-1,0 0 1,0 0 0,0 0-1,0-1 1,0 1 0,0 0-1,0 0 1,0 0 0,0 0-1,0 0 1,0-1 0,0 1-1,0 0 1,0 0 0,0 0-1,0 0 1,0 0 0,-1 0 0,1-1-1,0 1 1,0 0 0,0 0-1,0 0 1,0 0 0,0 0-1,0 0 1,0 0 0,-1-1-1,-10-1 162,8 2-110,1 0 0,-1 0 0,0 1 0,0-1-1,0 1 1,1-1 0,-6 3 0,3 0-27,0 1 1,0 0-1,1 0 1,-1 1-1,1-1 0,0 1 1,0 0-1,-3 6 1,-9 10 9,-7 9-2,-27 45-1,28-39-22,-67 108 15,-57 86-59,135-217-105,0 0-1,0-1 1,-22 17 0,23-20-104,8-7 19,-1 0-1,1 1 0,0-1 0,0 1 1,0-1-1,0 1 0,-2 4 1,-1 1-475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7.4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652 1 6609,'-7'0'596,"0"0"0,0 0 0,0 1 0,-10 1 0,8 3-543,1-1 1,0 1 0,0 1-1,0-1 1,1 1 0,-11 12-1,2-4 9,-17 19 51,-53 68-1,65-76-79,-110 159 147,34-44-124,77-112-65,-75 108-294,54-72-3116,41-57 2359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7.76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697 0 7866,'0'6'298,"0"-5"-292,0 0 1,0-1 0,0 1-1,0 0 1,0-1-1,0 1 1,0 0 0,0-1-1,0 1 1,0 0 0,0-1-1,-1 1 1,1 0 0,0-1-1,0 1 1,-1 0 0,1-1-1,-1 1 1,1-1 0,0 1-1,-1-1 1,1 1 0,-1-1-1,1 1 1,-1-1 0,1 1-1,-1-1 1,0 0 0,1 1-1,-1-1 1,1 0 0,-1 1-1,0-1 1,1 0-1,-2 0 1,-20 13 188,1 0-1,0 1 1,0 1 0,2 0-1,0 2 1,0 0 0,-22 29-1,2 5 105,-56 96-1,54-87-206,-2-1 1,-55 57 0,49-60-639,3 1 1,-40 65-1,82-116-1374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15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657 1 9282,'-1'1'32,"0"-1"-1,1 1 1,-1-1 0,0 1-1,0 0 1,1 0-1,-1 0 1,0-1 0,1 1-1,-1 0 1,0 2 0,0-2-29,1 0 1,-1 0 0,0 0 0,1 0-1,-1 0 1,0 0 0,0 0 0,0 0-1,0 0 1,0 0 0,0-1 0,0 1-1,-1 1 1,-17 7 83,1 1 0,0 1 0,1 0 0,0 2 0,-24 22 0,21-14-33,0 0 0,2 1 0,-25 39 0,2 5 68,-57 87 87,68-111-179,-55 59 1,51-65-44,-44 58 0,65-77-59,10-15-38,1 1-1,0-1 1,-1 1 0,1 0 0,1 0 0,-1 0-1,0 0 1,1 0 0,-1 0 0,1 1 0,-1 3-1,1-3-334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5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625 1 9114,'-4'5'86,"1"1"0,-1-1 0,0 0 0,-1 0 0,-4 4 0,-6 7 2,-7 7 177,-30 24 1,-7 7 111,15-4-261,3 2 0,-46 75 0,-6 8-121,69-105 6,0-1 0,-36 33 0,39-45-83,15-12-92,0-1 0,1 1 0,-1 0 0,1 0 0,0 0 0,0 1 0,1 0-1,-6 9 1,8-10-323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9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512 0 7746,'9'1'509,"-19"1"-73,-12 2 271,11 1-552,1 1 0,0 0 0,0 0 0,1 1 0,0 0-1,0 1 1,-11 13 0,4-2-49,1 0 0,-18 32-1,-42 57-24,49-72-66,-42 53 11,-45 68-492,69-95-1598,34-48 1464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25.55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144 189 7258,'-8'-5'200,"0"1"1,0 0 0,-1 0-1,0 1 1,1 0 0,-1 1 0,-18-4-1,23 6-91,1-1 0,-1 0-1,1-1 1,0 1 0,-5-3-1,5 2-29,0 1 0,1-1 0,-1 1 0,0 0-1,0 0 1,0 0 0,1 1 0,-7-1 0,8 1 216,21-2-185,30 4 122,94 18 0,-111-14-212,-3-3 15,-1 0-1,48-2 1,60-12 133,-79 5-106,1 1-32,0 2-1,95 7 1,-101 1-25,46 6 34,107-3 0,37-4 80,-111 11-110,-73-7-2,68 1-1,186 0 14,-113-2-53,-65-12 7,-95 2 27,45-6 11,10 0 8,315-1 20,-194 8-30,204 3 20,-141-9 25,-8 0 8,-204 9-47,131 6 34,190 1-51,-156-7 3,-84 7 12,29 1-7,309-31 249,-182 15-194,-54 3-26,-151 0-33,155-11 8,60-12-11,-118 18 36,-103 6-24,-39 1-10,116-9-2,10-1 8,26 2-1,-146 9-5,33-5 7,16 1-2,-51 5-3,82-2 7,8-11-3,-40 2-13,-61 7 1,-1-2 0,47-11 1,-71 13 11,0 0 1,0 2 0,44 1-1,-13 1 28,13-1-19,46-3 8,-88 3-19,28 3 0,-1 0 4,7-2-1,102 2 89,-111 8 67,-25-11-100,-22 0-57,1 1-1,-1-1 0,1 1 1,0 0-1,-1 0 0,1 0 0,-1 1 1,1-1-1,0 0 0,4 3 1,-6-3-6,-1 0 0,1 1 1,0-1-1,0 0 0,0 0 1,0 1-1,-1-1 0,1 0 0,0 0 1,0 0-1,0 0 0,0 0 0,0 0 1,-1 0-1,2-1 0,5 0 26,0 3 332,-2 1-199,-4-2-148,0 0 0,-1 0-1,1 0 1,0 0 0,-1 1 0,1-1-1,-1 0 1,1 0 0,-1 0 0,0 1-1,1-1 1,-1 0 0,0 0 0,0 1-1,0 1 1,1 4 5,20 112 84,6 24-76,-23-127-33,21 87-375,17 158 0,-30-111-972,-11-113 1240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9.37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765 1 8674,'0'0'18,"0"0"0,1 0 1,-1 0-1,0 0 0,0 0 0,1 0 0,-1 0 1,0 0-1,0 0 0,1 0 0,-1 0 1,0 1-1,0-1 0,0 0 0,1 0 0,-1 0 1,0 0-1,0 0 0,0 1 0,1-1 0,-1 0 1,0 0-1,0 0 0,0 1 0,0-1 1,1 0-1,-1 0 0,0 0 0,0 1 0,0-1 1,0 0-1,0 0 0,0 1 0,0-1 1,0 0-1,0 0 0,0 1 0,0-1 0,0 0 1,0 0-1,0 1 0,0-1 0,0 0 1,0 1-1,0-1 0,0 0 0,0 0 0,0 0 1,-1 1-1,1-1 0,0 1-2,-1 0 0,1 0 0,-1 0-1,1 0 1,-1 0 0,0 0 0,1 0 0,-1 0-1,0 0 1,0 0 0,0-1 0,-1 2 0,-15 9 78,1 0 0,0 1-1,1 1 1,0 1 0,-15 18 0,-60 82 23,43-48-100,-111 144 15,134-182-31,-3 6 3,-48 45-1,-15-6-205,-26 25-837,103-86-623,3-1 644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9.7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610 1 5337,'0'0'886,"-11"6"2182,-13 16-1994,-36 40 0,34-34-788,-18 24-21,-41 62-1,-43 51-218,14-42-22,2 4-1052,109-125 795,0 4-1287,3-3 867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2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 0 7642,'-1'4'236,"1"-1"1,-1 1 0,0-1 0,1 0-1,-2 0 1,1 1 0,0-1 0,-1 0-1,1 0 1,-1 0 0,0 0 0,0-1-1,-4 5 1,-4 4-479,-20 17-1,23-22 460,-61 50-199,30-26-2,-45 46 0,46-34 10,-49 68 0,21-24-17,-104 105-1,111-129-30,-28 28-1465,71-75 93,1-2 524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5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675 0 7042,'3'4'1337,"-2"-1"-581,-7 2-553,-19 7 67,11-6-112,1 0 1,1 1 0,-16 11-1,-3 8 99,1 0 0,-47 57 0,-41 70-148,10-12-54,-77 56-1041,166-179 293,12-10-1121,2-7 723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9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617 0 7250,'-2'6'48,"-1"0"0,0 0 0,-1 0 0,1-1 0,-1 1 0,0-1 1,-6 6-1,-38 32 836,6-7 104,-24 34-143,-33 32-335,-29 28-160,81-79-266,0-6-39,-8 8-66,45-41-47,3-5-201,0 0 0,1 1 0,0 0 0,-8 14 0,12-14-1029,3-1 499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1.3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682 0 8258,'-2'2'235,"-1"-1"-1,1 1 1,0-1 0,0 1 0,0 0 0,0 0-1,-2 3 1,-5 4-138,-43 36 282,-25 24 6,33-23-197,-154 176 123,153-165-341,-2-3-1,-57 53 1,97-101-29,-11 9-443,1 1 0,-19 23 1,27-29 70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1.8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 43 8586,'-64'-38'844,"56"34"-494,10 6-259,20 14-132,-17-12 76,27 19-14,-32-23-20,0 1 1,0-1-1,1 0 0,-1 0 1,0 0-1,0 1 0,0-1 1,1 0-1,-1 0 0,0 1 1,0-1-1,0 0 0,1 0 1,-1 1-1,0-1 0,0 0 1,0 1-1,0-1 0,0 0 1,0 1-1,0-1 0,0 0 0,0 1 1,0-1-1,0 0 0,0 0 1,0 1-1,0-1 0,0 0 1,0 1-1,0-1 0,0 0 1,0 1-1,0-1 0,-1 0 1,1 0-1,0 1 0,0-1 1,0 0-1,0 0 0,-1 1 1,1-1-1,0 0 0,0 0 1,-1 1-1,1-1 0,0 0 0,-1 0 1,-13 7 34,13-6-25,-7 3 45,0 0 1,0 1-1,1 0 0,-1 0 0,1 1 0,-10 9 1,3-1 79,-24 17 0,-3 3-55,-73 87-10,85-89-61,-54 69 21,-6 7 32,-94 93 50,166-182-297,-1-1 0,-26 18 0,29-27-1207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2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616 0 9410,'-2'0'148,"0"1"1,0-1-1,0 1 1,0 0-1,0-1 1,0 1-1,0 0 1,0 0-1,0 0 1,-3 3-1,-21 17-174,11-8 179,-2 2-81,0 0 0,1 2-1,-21 26 1,-37 62 214,-18 21-117,27-52-140,-38 47-9,95-112-20,2-1-4,-1 0-1,0 0 0,-15 13 1,1-4-679,-20 23 0,29-28-1396,7-9 935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63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995 1 10578,'-4'0'83,"0"0"0,0 1 0,0-1 0,0 1 0,0 0 0,-4 2-1,-68 39 87,38-19-67,8-5-28,2 1-1,1 1 0,-43 41 1,-63 81-21,44-44 0,-136 112 67,109-107-124,102-90-34,-29 20-1,39-30-237,0 0 1,0-1-1,0 0 0,0 0 1,0 0-1,-1-1 0,1 1 1,-1-1-1,1 0 0,-1 0 0,0 0 1,1-1-1,-6 0 0,3-1-755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9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688 1 10690,'1'0'13,"-1"0"1,1 0-1,-1 1 0,1-1 0,-1 0 0,0 0 0,1 1 0,-1-1 0,1 0 1,-1 1-1,0-1 0,1 0 0,-1 1 0,0-1 0,1 1 0,-1-1 1,0 0-1,0 1 0,1-1 0,-1 1 0,0-1 0,0 1 0,0-1 1,0 1-1,0-1 0,0 1 0,1-1 0,-1 1 0,0-1 0,-1 1 0,1-1 1,0 1-1,0-1 0,0 1 0,0-1 0,0 1 0,0-1 0,-1 1 1,1-1-1,0 1 0,0-1 0,-1 1 0,1-1 0,0 0 0,-1 1 0,1-1 1,-1 1-1,-3 3-16,0 0 0,0 0 0,-8 5 0,6-4 56,-26 17-17,21-14-20,-1-1 0,2 2 0,-12 10 0,-11 14 130,-45 33-1,54-46-71,1 1 0,-37 44 0,-31 55 10,48-62-62,23-32-18,-100 122 18,97-122-546,-37 54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3.2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21 303 6817,'-3'0'2733,"3"1"-2728,0-1 1,0 1-1,0-1 1,-1 1-1,1-1 0,0 1 1,0-1-1,-1 0 0,1 1 1,0-1-1,-1 0 0,1 1 1,-1-1-1,1 0 1,0 1-1,-1-1 0,1 0 1,-1 0-1,1 1 0,-1-1 1,1 0-1,-1 0 0,1 0 1,-1 0-1,-8 6 66,11-4-21,7-1 18,3-1 58,-1 1 1,14 4 0,-13-3-94,0-1 0,14 1 0,42 0-6,-29-1 35,-1-1 0,74-10 0,227-36 323,-91 16-325,183-9 24,-291 30-33,55 4 431,5-1-377,285-18 694,-121-8-758,-27 2 148,281 43-37,-155-2 422,-117-7-441,369 13-62,-480-20 151,163 3 19,-313 2-233,77 4 1,59 4-4,-100-6 13,-52-1-13,298 22 14,107 12 7,83-32 337,113-33-280,-641 26-81,129-11 10,99-6 22,-126 13-20,346-20 6,-196 10 4,-71 5-10,129 6 4,-204 7-3,538-34 340,-352 14-172,4 0-177,-185 2 3,-60 6-1,0 3-1,88 3 0,11 1-6,-21-2 1,319 21 534,-433-19-414,-11 0-1235,-32 0-282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3.36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644 1 9778,'-7'13'234,"-1"0"0,0-1-1,-1 0 1,-1-1 0,-10 12 0,-59 48 325,14-13-48,-169 201 329,176-191-824,36-40-18,18-22-37,0 0 1,0 0-1,-1-1 0,1 0 0,-1 0 1,-1 0-1,1-1 0,0 1 0,-1-1 1,0 0-1,-13 5 0,-30 17-2651,48-24 2126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3.77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802 1 7634,'0'0'1050,"5"1"762,-10 1-1471,-6 1-266,0 0 0,0 1 0,0 0 1,0 1-1,1 0 0,0 1 0,-10 6 0,-63 54 154,51-39-80,-5 6-48,2 1 1,0 2-1,-32 46 0,-77 128 109,115-165-220,-1-2 0,-54 60 0,63-81-61,11-10-139,-1-1 1,0-1 0,0 1 0,-18 10 0,27-20-129,0 0-1,-1 0 1,1 0 0,-1 0 0,0 0 0,1 0 0,-1-1 0,-5 1-1,-1-1-875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4.16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810 0 8514,'2'1'27,"-1"0"0,1 1 1,-1-1-1,1 0 0,-1 1 1,0-1-1,1 1 0,-1-1 0,0 1 1,0-1-1,1 4 0,-1-4-16,-1 0-1,0 0 0,0-1 0,0 1 0,0 0 0,0 0 1,0-1-1,0 1 0,0 0 0,0-1 0,0 1 0,0 0 1,-1 0-1,1-1 0,0 1 0,-1 0 0,1-1 1,0 1-1,-1-1 0,1 1 0,-1 1 0,-3 1 13,0 0-1,0 0 0,0 0 0,0-1 1,0 0-1,0 1 0,-9 2 0,1 0 20,1-1 74,0 1 0,0 0 0,-16 11 0,-45 36 238,2 3 0,-81 81 1,46-22-20,-21 21 114,63-77-334,-5 3-38,59-51-145,1 0-1,0 0 1,0 1 0,-12 22-1,17-23-867,4-10 860,-1 0 0,0 1 0,0-1 0,0 0 0,0 0 0,0 0 0,6 2-2358,-6-2 2358,0 0 0,0 0 0,0 0 0,1-1-304,12-6-903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4.5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703 1 11859,'-24'32'272,"-1"-5"-256,-5 6-72,-2-2-32,-5 1-32,-4 5 8,-6 0-9,-5 3-31,-7 7-32,-2 7-56,1 2-88,3-1-104,-4-3-184,2-5-504,2-1 648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7.1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3769,'0'3'-592,"4"-3"216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12.6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1536,'1'1'144,"0"0"-1,1 0 1,-1 0-1,0 0 1,-1 0-1,1 0 1,0 0-1,0 0 1,0 1-1,-1-1 1,1 0-1,0 0 1,-1 1-1,1-1 0,-1 0 1,0 1-1,1-1 1,-1 1-1,0-1 1,0 0-1,0 1 1,0-1-1,0 1 1,0-1-1,-1 1 1,1-1-1,-1 2 1,1-3-118,0 3 83,0 0 0,1 0 0,-1 0-1,0 0 1,1-1 0,0 1 0,-1 0 0,3 4 0,3 17 214,6 71 259,-8-72-444,1 1 72,-3-12-42,0 0 1,0 0-1,-1 16 0,-6 113 299,5-125-444,1-1 1,1 1 0,0-1-1,7 24 1,-9-38-24,3 16 13,-1 0-1,0 34 0,-2-27 9,0-2 70,-2 0 0,-7 40 0,-1 14 126,8 88 71,3-53-256,4-4-10,0 3-6,-6-98-14,-1 1 1,0-1-1,-4 14 0,3-16 3,1-1-1,0 1 1,0 0 0,1-1-1,0 1 1,1 13-1,16 112 59,-3-62-54,-10-56 0,0-1 0,1 1 1,8 16-1,-6-15-3,-1-1 0,5 28 0,-3 96 7,-6-94-7,8 64 0,-5-86-6,2-1 0,14 43 0,-6-31 4,-2 0 0,-2 1-1,10 60 1,-5 2 0,5 47 4,-18-119-6,-1 0-1,-1 0 0,-6 39 0,2-40 0,-5 30 7,2 0-1,1 74 1,11-55-8,0 34 7,-7-42-9,-1 72 12,4-106-17,1 0-1,8 38 0,-5-54-4,1 1-1,0-1 1,2 0-1,11 21 1,11 23-14,-14-25 22,12 36-19,-25-61 20,0 0 0,-1 0 0,0 0 0,0 1 0,-1 11 0,-6 233 0,-4 1-12,9-113 21,0-117-10,0 21-19,0-44 18,1 1 1,0-1 0,0 0-1,0 0 1,1 0 0,-1 0-1,1 0 1,0 0-1,2 4 1,-2-5 19,0 1 0,-1-1 0,0 1 0,0 0 1,0 0-1,1 6 0,2 10 25,-3-19-39,0 2 120,-1-1 0,1 1 1,0 0-1,-1 0 0,1-1 0,-1 6 0,0-7-161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15.3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37 1 4113,'1'0'7,"-1"1"-1,1 0 1,-1 0 0,1-1 0,-1 1 0,0 0-1,1 0 1,-1 0 0,0 0 0,0 0 0,0 0-1,0-1 1,0 3 0,0-2 11,0-1-1,0 0 1,0 1 0,0-1-1,0 0 1,0 1 0,-1-1-1,1 0 1,0 1 0,0-1 0,-1 0-1,1 0 1,0 1 0,0-1-1,-1 0 1,1 0 0,0 1-1,-1-1 1,1 0 0,0 0-1,-1 0 1,1 0 0,0 1-1,-1-1 1,1 0 0,0 0-1,-1 0 1,1 0 0,-1 0-1,1 0 1,0 0 0,-1 0-1,-1 0 388,11 20 1008,-7-12-1274,-1 0 0,0 1 0,0-1 0,0 0-1,-1 0 1,-1 1 0,-1 7 0,1 18 173,1-12-228,0 27-6,-2 1 0,-9 61 0,-1-29 319,-4 124 1,17-181-381,3 27 0,-1-28-9,-1 33 0,-3 70 252,2-91-61,3-1-1,8 38 0,-6-46-181,12 30 0,-9-30-9,6 32 1,40 203 164,-47-212-152,1 69 0,0 1 3,3 44-12,-9-106-10,-4 117 5,-1-130-6,0 3 1,-9 156 19,6-158 11,3 0 0,1 0 0,3 0 1,2-1-1,1 1 0,20 72 0,-13-58-12,9 94 0,1 398-2,-36-375-14,8-131-1,2 1 0,3 91 0,5 0 19,3 17-25,3-91-20,-5-37 33,-1-1-1,0 31 0,-2 163 43,-2-212-23,1 0 0,1 0-1,-1-1 1,4 11 0,0 0-1,-3-9 36,-1-1 0,-1 1 0,1 0 0,-2 9 0,0 0-11,1-14-94,0 14 149,0-17-135,0-1 0,0 1 1,0-1-1,0 1 0,0-1 0,0 1 1,0-1-1,0 1 0,0 0 1,0-1-1,0 1 0,1-1 0,-1 1 1,0-1-1,0 1 0,1-1 1,-1 0-1,0 1 0,0-1 0,1 2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49.7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17 4721,'20'-16'1191,"-20"16"-1094,1 0 1,-1 0-1,1 0 1,0 0-1,-1 0 0,1 0 1,-1 0-1,1 0 1,0 0-1,-1 0 1,1 1-1,-1-1 0,1 0 1,-1 0-1,1 1 1,-1-1-1,1 0 0,-1 1 1,1-1-1,-1 1 1,1-1-1,-1 1 1,1-1-1,-1 1 0,0-1 1,1 1-1,-1-1 1,0 1-1,0-1 0,1 1 1,-1-1-1,0 2 1,9 24-321,-7-18 510,5 18-109,5 37-1,-8-38-114,11 41 1,0-17-45,-2 1 1,9 67-1,-19-90 3,0 0-1,-3 48 0,0-53 59,3 37-1,-2-45-58,0 1 0,0-1 0,-1 1 0,-1-1 0,-5 26-1,4-26-15,0 0 0,1 0 0,0 23 0,1-23-1,0 0-1,-1 0 0,-4 23 1,2-24-4,2 1 0,-1-1 1,2 22-1,0-19 2,0 1 1,-4 17-1,-26 112 7,9-46-8,16-72 2,1 0 0,2 1 0,1-1-1,4 50 1,-3-70-3,-1 1 0,1-1 0,-1 1 1,-1-1-1,0 0 0,0 0 0,-6 15 0,5-13 0,-1 1 0,1-1 0,-2 21 0,-10 229 16,13-232-16,1-1 0,1 0 0,2 0 0,4 29 0,1-25 0,-2-12 0,-2 0 0,3 29 0,-7 1 2,-10 70 0,6-79-1,1 0 0,2 0 0,5 53 0,11 12 1,5 49 3,-18-118 1,-6 60 0,2-41 34,3-28 29,1-1 1,5 33-1,3 35-9,-8-68-51,6 35 0,-3-36-2,1 35 1,6 127 8,-4-156-13,-5-25-2,-1 0 0,1 0 0,-1 0 0,-1 0-1,1 11 1,-2-1-1,1-1 0,1 1 0,0 0 0,4 18 0,-5-33 0,4 12 3,-1 0-1,0 1 0,-1-1 0,-1 0 1,0 1-1,-2 20 0,-5-3 1,3-22-2,1 1 1,1-1-1,-1 13 0,2-16-1,1-1 0,0 1 0,1 0 0,-1 0 0,5 9 0,2 11 2,8 26 2,-10-36-3,6 32 0,-7-15 35,11 51 148,-14-72-173,0-1 0,-1 1 0,0-1 0,-1 1 0,-2 22 0,1-18-4,1 26-1,2-24 5,-1-13-10,0 0 0,-1 0 0,0 0 0,0 0 1,0 0-1,0 0 0,-2 7 0,1-5-1,0 1 0,0 0 1,1 0-1,0 0 0,0-1 0,2 13 0,1 14-1,-3-28 17,1 1 0,0-1 0,0 1 1,1-1-1,0 0 0,0 0 0,3 7 0,-2-7-7,-1-1 0,0 0 0,0 0-1,-1 1 1,0-1 0,0 1 0,0 0 0,0-1 0,-1 10-1,0-11-4,1-1-1,-1 1 1,1-1 0,0 0-1,0 1 1,0-1-1,0 0 1,1 0-1,-1 0 1,1 0-1,2 3 1,1 2 69,3 1 12,-5-5-76,-2-4-9,-1 0 1,0 0 0,0 0 0,0 0-1,0 0 1,0 1 0,0-1-1,1 0 1,-1 0 0,0 0-1,0 0 1,0 0 0,0 0-1,0 1 1,0-1 0,0 0-1,0 0 1,0 0 0,0 0 0,0 0-1,0 1 1,0-1 0,0 0-1,0 0 1,0 0 0,0 0-1,0 0 1,0 1 0,0-1-1,0 0 1,0 0 0,0 0 0,0 0-1,0 0 1,0 1 0,0-1-1,0 0 1,0 0 0,0 5 9,9 11 153,-9-16-239,0 1 0,1-1 1,-1 0-1,0 0 0,0 1 0,1-1 0,-1 0 0,0 0 1,0 1-1,0-1 0,0 0 0,0 1 0,0-1 0,1 0 0,-1 1 1,0-1-1,0 0 0,0 1 0,0-1 0,0 0 0,0 1 1,0-1-1,0 0 0,-1 1 0,1-1 0,0 0 0,0 1 1,0 0-1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1.8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5 3545,'5'1'437,"-5"-2"-372,0 0-53,0 1 1,0 0-1,0 0 0,0 0 0,0 0 1,0 0-1,0 0 0,0 0 0,0 0 1,0 0-1,0 0 0,0 0 0,0-1 1,0 1-1,0 0 0,0 0 0,0 0 1,0 0-1,0 0 0,0 0 0,0 0 0,0 0 1,0 0-1,0-1 0,0 1 0,0 0 1,0 0-1,0 0 0,0 0 0,0 0 1,0 0-1,0 0 0,0 0 0,0 0 1,0 0-1,0 0 0,0-1 0,0 1 1,0 0-1,1 0 0,-1 0 0,0 0 1,0 0-1,0 0 0,0 0 0,0 0 1,0 0-1,0 0 0,0 0 0,0 0 1,0 0-1,1 0 0,-1 0 0,0 0 1,0 0-1,0 0 0,0 0 0,0 0 1,0 0-1,0 0 0,0 0 0,2 0 498,11 3 715,-12-3-1128,0 1-1,0 0 0,0-1 0,0 1 0,-1 0 0,1 0 0,0 0 1,-1 0-1,1 0 0,0 0 0,-1 0 0,1 0 0,-1 0 1,0 0-1,1 0 0,-1 0 0,0 0 0,1 0 0,-1 2 1,2 6 2,-1-5-58,-1-1-1,1 1 0,-1 0 0,0 0 1,0-1-1,0 1 0,0 0 0,-1 0 1,-1 5-1,-1 17 2,8 24-15,-3-36-18,-1 1-1,0 0 1,-1 0-1,-1 0 1,-3 21-1,-7 6 85,8-32-56,0 0 0,0 0 1,1 0-1,1 0 0,0 0 0,0 1 0,1-1 0,1 15 0,3-1-11,-2 0-1,0 0 1,-3 38 0,1-32-22,1 1 0,6 44 1,-3-45 62,-1 1 0,-3 45 0,-4 37 352,3-97-409,1 0-1,1 0 1,0 0 0,7 28-1,1 22-1,-7-42-7,9 83 6,-6-79-3,0 45 0,-1 46 12,-3-86-11,8 50 0,5 39 9,-3-41-14,-4-41 3,-2 1 0,0 46-1,3 11 6,-1 9-8,-6-50 4,16 102 0,-11-128-4,-3-17 0,0-1 0,-2 1 0,1 0 0,-2 20 0,-13 91 3,-1 20 4,8-77 0,-1 57 0,12 159 0,-4-238-4,-3 78 3,1-107-4,2-1-1,2 19 1,2 21 1,-5-40-1,2 0-1,5 25 1,-3-22 0,2 26 1,-5-37-1,1 76 4,-1-71-3,0 1 1,1 0 0,6 24 0,-5-24 3,0-1 0,-1 1 0,0 0 0,-1 14 0,-1 5 116,0 0 1,10 58-1,-2-31-11,-6-38-89,1 0 0,2 0 0,9 29 0,-10-33-15,0-1 0,-1 1 0,0 0 0,0 29 0,-7 76 29,1-65-29,3 25-7,-1-47 1,1-25 0,0-1-1,0 1 0,-2-1 0,-4 21 0,3-15 5,0 0 0,1 1 0,0-1 0,1 1 0,1-1 0,1 1 0,3 20 0,-4-29 28,1-3-18,-1-1 1,1 1 0,-1 0-1,1 0 1,1 0 0,-1-1-1,1 1 1,-1 0 0,4 5-1,-3-4-23,-6-5-25,2-1 14,4 3 26,1 0-141,1 1 0,0-1-1,-1 0 1,1-1 0,0 1 0,1-1 0,-1 0-1,5 2 1,-2-3-227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4.1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 17 7602,'20'16'245,"-14"-13"-111,-11-9 19,-23-20 95,23 22 40,4 6-60,4 5 123,-3-7-344,0 0 0,0 0 0,0-1 0,0 1 0,0 0 0,0 0 0,0 0 1,0 0-1,0 0 0,1 0 0,-1 0 0,0 0 0,0 0 0,0 0 0,0 0 1,0 0-1,0 0 0,0 0 0,0 0 0,0 0 0,0 0 0,0 0 0,0 0 1,0 0-1,0 0 0,0 0 0,0 0 0,0 0 0,0 0 0,1 0 0,-1 0 0,0 0 1,0 0-1,0 0 0,0 0 0,0 0 0,0 0 0,0 0 0,0 0 0,0 0 1,0 0-1,0 0 0,0 0 0,0 0 0,0 0 0,0 0 0,0 0 0,0 0 1,1 0-1,-1 0 0,0 0 0,0 0 0,0 0 0,0 0 0,0 0 0,0 0 0,0 0 1,0 1-1,0-1 0,0 0 0,-3-5 140,2 3-119,7 8 36,-3-3-49,0 1 0,0 0 0,0 0 0,0 0 0,-1 1-1,1-1 1,-1 0 0,-1 1 0,1-1 0,0 1 0,0 5 0,1 7 7,1 32 1,-2-18 12,1 5 25,-1 1 0,-3 36 0,-3 176 10,4-58-67,1-91 25,0-71-9,0 1 0,-2-1 0,-8 53 0,6-64-11,1 0-1,0 28 0,2-24-1,-4 24 1,-1 0 36,3 71 0,2-81-36,-5 150 0,4-165-2,-7 39 0,5-39 7,-3 41 1,7 10 40,0 41-5,-5-79-46,3-27-1,0 0 1,0 1-1,1-1 1,0 1-1,1 12 1,5 7 8,-4-17 1,0 0 1,0 0-1,0 13 1,-1-2 9,1-1 1,7 29 0,-5-26-16,3 32 0,1 115 3,-7-157-7,1-1-1,1 0 0,0-1 0,0 1 0,9 18 0,-7-16 1,0-1 0,0 0 0,3 24 0,-7-19-2,0-1 1,-3 30-1,0-33 1,1 0 0,1 0 1,1 0-1,0 0 0,3 16 0,3 0 2,-2-13-1,-1 1 0,3 29 0,-2 10-1,-1-15 1,-2 1 0,-5 63 0,-5-38 12,3 1 0,5 71-1,1-86-15,-1-33 1,1 0-1,1-1 1,6 32-1,8 49 2,-6-36 0,-7-39 4,0 51 0,-3-53-1,0 0 0,8 41-1,10 58-2,-12-73 12,-5-37-11,0 1 0,1-1 0,4 14 0,-1-6 1,-2-1 0,0 1 0,0 30 0,-3-38-2,-1 51 6,-1-48-4,2 0 0,0 1 0,1-1 0,3 17 0,17 64 1,-18-73 15,-2-20-15,-1 0 0,0 0 0,1 0 0,0 0 0,2 7 0,6 24 5,-7-29 12,-1 1 0,1-1 1,0 0-1,0 0 1,0 0-1,6 10 1,-4-10-19,-1 0 0,0 0 0,-1 0 0,3 8 1,0 2-4,3-5 16,-7-11-14,-1 1 0,1 0-1,0-1 1,-1 1 0,1 0 0,-1-1-1,1 1 1,-1 0 0,1 0 0,-1-1-1,0 1 1,1 0 0,-1 1 0,32 133 0,-32-135-18,0 0 1,0 0-1,0 0 1,0 0-1,0 0 1,0 1-1,0-1 0,1 0 1,-1 0-1,0 0 1,0 0-1,0 1 0,0-1 1,0 0-1,0 0 1,0 0-1,0 0 0,0 1 1,-1-1-1,1 0 1,0 0-1,0 0 0,0 0 1,0 0-1,0 1 1,0-1-1,0 0 1,0 0-1,0 0 0,0 0 1,-1 0-1,1 1 1,0-1-1,0 0 0,0 0 1,0 0-1,0 0 1,0 0-1,-1 0 0,1 0 1,0 0-1,0 0 1,0 0-1,0 0 0,-1 0 1,1 0-1,0 0 1,0 0-1,0 0 1,0 0-1,-1 0 0,1 0 1,0 0-1,0 0 1,0 0-1,0 0 0,-1 0 1,1 0-1,-10 0-255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4.55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38 1 2224,'-11'13'56,"1"-3"-48,2 1-152,3-8-248,2 4 232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6.5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0 150 4457,'22'-18'253,"-20"17"-88,-1 0 0,0 0 1,-1-1-1,1 1 0,0-1 0,0 1 0,-1 0 0,1-1 0,0 1 0,-1-1 1,0 1-1,1-1 0,-1 0 0,0 1 0,0-3 0,1-2-109,0 1-1,0-1 0,0 0 1,0 1-1,4-10 0,-2 10 31,-1-1 0,-1 0-1,1 0 1,-1 0-1,1-10 1,-3 8 502,2-2 690,3 17-1148,0 3-91,-2 0 0,1 0 0,-1 0 0,-1 0 0,0 0-1,-1 20 1,1-15 67,-1 1 0,4 16 0,0-4-81,-1 0 0,0 51 0,-12 58 57,6-100-31,-3 49 6,5 92 0,8-59-45,6 234 32,-13-312-42,-1 41 16,19 155 1,-5-175-12,5 42 3,6 106-2,-13-114-8,-9-13 0,-1-19 0,8 84 2,0 53 11,-2-91 43,-4-66-30,-2-30-22,0 0-1,-1-1 1,-2 18-1,-3 9 0,2 0 0,4 77 0,6-77-3,-4-31 0,-1 1 0,1 17 0,10 99 8,-6-75-5,-5-40-2,0 1 0,-1-1 0,0 0 0,0 1 0,-2 13-1,-1-15 0,2-1 0,0 1 0,0-1 0,0 1 0,3 9 0,-2-6 2,0 0 0,-1 13-1,1 12 4,-3 204 17,-2-150 13,3-61 6,0-6 37,4 51-1,3 2-58,6 34 3,-11-105-21,0 0 0,-1 0 0,0-1 0,-1 11 0,0-10 0,0 1 0,1-1 0,2 13 0,-1-4 2,0 30 0,-1-33 0,0 0-1,1 0 0,4 22 0,-4-27-2,0 1 0,0-1 0,-1 0 0,0 11 0,0-11 1,0 1-1,0-1 0,3 12 1,-2-11 0,-1-1 0,1 0 0,-1 1 0,0-1 0,-1 0 0,-2 11 0,1-7-1,1-1 0,0 15 1,2-2 1,1-15-1,-2 1-1,0-1 1,0 1 0,0 0 0,-5 18 0,4-22-1,1 0 1,-1-1 0,1 1 0,0 0 0,1 10-1,0 17 4,-1-7-5,0-22 2,1 0 0,-1 0-1,0 0 1,0-1 0,-1 1-1,1 0 1,-1 0 0,0-1-1,-2 8 1,1-6 0,1 0-1,-1 0 1,1 0-1,0 1 1,1-1 0,-1 10-1,-1 11 4,4-11-11,1-2 0,-3-12 7,0-1 0,0 0 0,0 0 0,0 0 0,0 1 0,0-1 0,0 0 0,0 0 0,0 1 0,0-1 0,0 0 1,0 0-1,0 0 0,0 1 0,0-1 0,0 0 0,0 0 0,0 0 0,-1 1 0,1-1 0,0 0 0,0 0 0,0 0 0,0 0 0,0 0 0,-1 1 0,1-1 0,0 0 0,0 0 1,0 0-1,0 0 0,-1 0 0,1 0 0,0 0 0,0 0 0,0 1 0,-1-1 0,1 0 0,0 0 0,-1 0 0,5-1 14,0 2 25,-8 9-14,4-9-26,0 0 1,-1 0 0,1-1 0,0 1 0,0 0 0,0 0 0,0 0 0,0 0-1,0 0 1,0 0 0,0 0 0,0 0 0,0 0 0,1 0 0,-1 0 0,0 0 0,1 0-1,-1 0 1,1 0 0,13 20-10,-2-1 4,-12-19-11,1 0 1,-1-1-1,1 1 0,-1-1 1,0 1-1,1 0 0,-1-1 1,1 1-1,-1-1 0,1 0 1,0 1-1,-1-1 0,1 1 1,0-1-1,-1 0 0,1 1 1,-1-1-1,1 0 0,0 0 1,1 1-1,5 1-432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5:55.85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3270 3361,'11'-2'185,"1"-1"1,-1 0 0,1-1 0,-1 0 0,12-6-1,8-3-76,-16 6 20,-2 0 1,1 0 0,-1-1-1,0 0 1,12-11 0,13-7 603,-32 22-623,-1 1 19,0-1 1,-1 1-1,1-1 1,4-4-1,1-2 114,1 1 0,0-1 0,15-7 0,17-15-36,-14 8-56,39-23 1,-50 35-124,-4 3 18,-2-1 0,1-1 1,19-21-1,23-39 383,-44 56-323,4-3-8,1 1 1,19-17-1,8-8 15,13-23 35,-34 38-102,2 1 1,49-43 0,202-124 484,-196 136-425,-11 7-47,23-11-21,77-47-4,-79 51-12,35-19 15,-47 29 47,-18 9-4,-28 21-52,41-15 0,23-12-1,-38 9 48,52-39 1,-93 63-55,10-6 27,49-24-1,-40 23-20,-7 3-5,-9 6-5,30-20 0,7-12 0,70-45-8,-10 18 186,151-66 0,-212 106-175,93-60-1,-84 48-7,-40 26 2,-11 6 18,1 0-1,-2 0 0,13-11 0,-5 0 11,-10 8-26,1 1 0,0 1 0,19-14-1,-5 6-13,-2-1 1,-1-1-1,21-22 0,-6 4 7,-4 7-3,57-52 12,-69 64-12,-6 5 10,0 1 0,0 1 0,31-18 0,34-13 13,134-91 0,-79 22-12,-131 107-17,19-15 8,-10 8-1,21-21 1,-26 24-7,0 1 1,0 0-1,1 0 1,0 1 0,12-6-1,-8 4 2,25-19 1,-5-4 13,-20 19-4,-1 0 0,2 1 1,0 0-1,1 1 1,16-9-1,-15 13 562,-11 7-572,-1 0 0,0 0 1,0 1-1,0-1 0,0 0 1,0 1-1,-1 0 0,1 0 1,-1 0-1,1 0 0,3 3 1,-5-4-4,120 82 19,-110-74-22,102 60 7,-15-10 0,-75-43-4,109 65 8,39 21 9,-86-48-10,191 125 17,-124-72-15,-118-86 7,1-2 0,0 0 1,50 17-1,-64-27-2,88 31 59,26 12-26,-21-6-12,-79-33-12,0 1 0,57 31 0,-3 7 10,80 49-1,-154-89-24,23 20-1,-15-10-6,59 52 5,-42-37-2,75 55 1,-2-25-5,-25-16 1,-71-41 2,27 12 1,-4-3-3,18 8 0,78 26 0,-31-14 4,277 132 36,-371-165-40,44 22 67,1-2 0,72 25 1,-67-31-61,83 37 1,-50-17-6,14 7 2,57 27 1,-90-42-4,64 23 3,-75-31 1,87 44-1,-143-63-5,1 1 1,-1 0-1,0 1 0,13 13 1,25 32 9,8 7 11,46 21 1,-29-26-13,-42-27 1,43 49-1,-35-33-3,-28-34-4,1 0 0,0-1 0,1 0 0,0 0-1,27 12 1,18 13 9,11 5-14,-46-26 7,-1 0 0,36 27 0,19 23 13,13 10 74,-72-59-95,-3-5-1736,-17-16 1424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26.429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648 117 5953,'-2'-3'49,"0"0"1,-1 1-1,1-1 0,-1 1 0,0-1 0,1 1 0,-1 0 0,0 0 0,0 1 1,-1-1-1,1 1 0,-4-2 0,-43-12-839,50 15 791,-8-2-42,-9-1-59,-29-5 0,41 8 101,0 0 0,-1 0 0,1 0-1,-1 1 1,1 0 0,-1 0 0,1 0 0,0 0 0,-9 5 0,-10 7 31,1 1 0,0 1 0,-33 29 0,9-7 82,-91 74 256,135-108-370,1-1 0,-1 1 0,1-1 0,-1 1 0,-2 5 0,5-8 5,-1 1-1,1-1 0,0 0 1,0 0-1,0 0 0,0 0 1,0 1-1,0-1 0,0 0 1,0 0-1,-1 0 0,1 0 1,0 1-1,0-1 0,0 0 1,0 0-1,0 0 0,0 0 1,0 1-1,0-1 0,0 0 1,0 0-1,0 0 0,0 1 1,1-1-1,-1 0 0,0 0 1,0 0-1,0 0 0,0 1 1,0-1-1,0 0 0,0 0 1,0 0-1,0 0 0,1 0 1,-1 1-1,0-1 0,1 0 39,0 0 0,0 0-1,0 0 1,0 0 0,0 0-1,0 0 1,0-1 0,0 1-1,0 0 1,0-1 0,0 1-1,1-1 1,14-6 193,-2-2 1,1 1-1,-1-2 1,0 0-1,17-16 1,7-5-73,154-100 295,-159 112-395,2 2 1,-1 1-1,2 2 0,39-11 0,-68 23-175,15-3 509,-22 5-390,0 0 0,0 0 0,0 0 1,1 0-1,-1 0 0,0 0 0,0 0 0,0 0 0,0 1 0,0-1 0,1 0 0,-1 0 0,0 0 0,0 0 0,0 0 0,0 0 0,0 0 0,0 0 0,1 0 0,-1 0 0,0 0 0,0 1 0,0-1 0,0 0 0,0 0 0,0 0 0,0 0 0,0 0 0,1 0 0,-1 1 1,0-1-1,0 0 0,0 0 0,0 0 0,0 0 0,0 1 0,0-1 0,-6 11 156,-7 4-141,0-1-1,-1 0 1,-19 13-1,-15 15 3,-277 277 201,281-273-208,19-19-7,-2-1 0,-55 44-1,74-64-8,0 0 1,1 1-1,0 0 0,1 0 0,-9 13 0,11-16-1,2-1-9,0 0-61,9-5 60,54-24 141,79-46-1,-85 36-119,-1-2 0,54-49 0,-55 43 0,98-64-1,-122 90 1,-14 8 31,0 1-1,1 1 1,20-9-1,-36 18-23,0 0-1,0 0 0,0-1 1,0 1-1,0 0 0,-1 0 1,1 0-1,0-1 0,0 1 1,-1 0-1,1 0 0,-1-1 1,1 1-1,-2 1 0,1 0 10,-24 45 31,-3-1 0,-60 76 0,-233 209 34,252-264-76,21-22-14,-38 40-4,64-55-20,21-28 17,0 1 1,0-1-1,0 0 0,0 0 0,0 1 0,0-1 1,0 0-1,1 1 0,-1-1 0,1 1 1,0 3-1,0-5 0,0-1 1,0 0 0,0 1-1,0-1 1,0 0-1,0 1 1,1-1 0,-1 1-1,0-1 1,0 0-1,0 1 1,1-1 0,-1 0-1,0 0 1,0 1-1,1-1 1,-1 0 0,0 0-1,1 1 1,-1-1-1,0 0 1,1 0 0,-1 1-1,0-1 1,1 0-1,-1 0 1,0 0 0,1 0-1,-1 0 1,1 0-1,-1 0 1,0 0 0,1 0-1,0 0 1,15-3-28,-13 3 29,11-5 6,1-1-1,0 0 1,-1-1 0,-1 0 0,18-13-1,-12 8 8,86-56 15,31-19-20,-33 30-4,43-25 5,-132 73-7,0-1 0,0 1 0,1 1 0,1 0 0,21-7 0,-15 6 0,-12 3-8,-9 6 7,-1-1 0,0 1 1,0 0-1,0 0 1,0 0-1,1 0 0,-1 0 1,0-1-1,0 1 0,0 0 1,0 0-1,0 0 1,0-1-1,1 1 0,-1 0 1,0 0-1,0-1 0,0 1 1,0 0-1,0 0 1,0 0-1,0-1 0,0 1 1,0 0-1,0 0 0,0-1 1,0 1-1,0 0 1,0 0-1,0 0 0,-1-1 1,1 1-1,1 1 5,-1 0-1,0 0 0,0 0 1,0 0-1,0 0 1,0 0-1,0 0 1,0 0-1,0 1 1,0-1-1,0 0 1,-1 0-1,1 0 1,0 0-1,-1 0 1,1 0-1,-1 0 1,1 0-1,-1 0 0,1 0 1,-1-1-1,-1 2 1,0 3 7,-10 17 22,-3 7-3,-1-1 0,-38 49-1,-38 26 24,-27 33-8,-114 180-7,181-242-31,41-60-8,0 0 0,-13 12 0,16-21-17,7-5 13,1 0-1,0 0 1,-1 1 0,1-1-1,0 0 1,0 0 0,-1 0-1,1 0 1,0 0 0,0 1-1,-1-1 1,1 0 0,0 0-1,0 0 1,-1 1 0,1-1-1,0 0 1,0 1 0,0-1-1,-1 0 1,1 0-1,0 1 1,0-1 0,0 1-1,12-5-399,9-8 376,-2-1-1,26-22 1,62-58 21,-103 90 7,391-303-83,-337 268 83,1 2 0,122-53 0,-171 85-20,0 0 0,21-4 0,-31 8 21,0 0-1,0 0 1,0 0-1,0 0 1,1 0-1,-1 0 1,0 0-1,0 1 1,0-1-1,0 0 1,0 0-1,1 0 1,-1 0-1,0 1 0,0-1 1,0 0-1,0 0 1,0 0-1,0 0 1,0 1-1,0-1 1,0 0-1,0 0 1,0 0-1,0 0 1,0 1-1,0-1 1,0 0-1,0 0 1,0 0-1,0 1 1,0-1-1,0 0 1,0 0-1,0 0 0,0 1 1,0-1-1,0 0 1,0 0-1,0 0 1,0 0-1,-1 0 1,1 1-1,0-1 1,0 0-1,0 0 1,0 0-1,0 0 1,-1 0-1,1 1 1,-12 17 32,-1 0 0,0 0 0,-22 21 0,17-20-23,-155 167 87,105-108-15,-140 121 1,-120 93-4,316-280-75,8-7-7,0 0 0,-1 0 1,0-1-1,0 1 0,-9 5 0,49-19-138,-7-4 175,0-1 1,30-23 0,-14 10-22,87-50-2,166-109 13,-290 181-19,0 1-1,0 0 1,10-4-1,9-4 2,-46 39 346,-68 72-266,47-54-58,-64 53 1,-7 7 21,52-41-21,-93 130-1,28-23-16,123-168-13,0 0 1,0 0-1,0 0 1,0 0-1,1 0 1,-3 6 0,-3 8-28,7-17 24,0 0 1,0 0 0,0 0-1,0 0 1,0 0-1,0 1 1,0-1 0,-1 0-1,1 0 1,0 0-1,0 0 1,0 0 0,0 0-1,0 0 1,0 1-1,0-1 1,0 0 0,0 0-1,0 0 1,0 0-1,0 0 1,0 0 0,1 0-1,-1 0 1,0 1-1,0-1 1,0 0 0,0 0-1,0 0 1,0 0-1,0 0 1,0 0-1,0 0 1,0 0 0,0 0-1,0 0 1,0 1-1,1-1 1,-1 0 0,0 0-1,0 0 1,0 0-1,0 0 1,8 1-66,7-2 35,-7-1 34,-1-1 1,1 0-1,-1-1 0,0 1 0,0-1 1,11-8-1,38-36 22,-24 19-14,78-65-5,252-202 8,-351 289-4,-1 0 0,1 0-1,1 1 1,17-7 0,-27 12 157,-5 3-53,-19 14 39,-1 12-114,-29 48 1,19-26-15,27-41-18,-134 177 88,-52 18-23,97-105-49,14-2-66,81-97 43,0 0-1,0 0 0,0 0 0,0 0 1,0 0-1,0 0 0,-1 1 0,1-1 1,0 0-1,0 0 0,0 0 1,0 0-1,0 0 0,0 0 0,0 0 1,0 0-1,0 0 0,0 1 0,0-1 1,0 0-1,0 0 0,0 0 1,0 0-1,0 0 0,0 0 0,0 0 1,0 0-1,0 1 0,1-1 0,-1 0 1,0 0-1,0 0 0,0 0 1,0 0-1,0 0 0,0 0 0,0 0 1,0 0-1,0 0 0,0 0 0,0 0 1,0 1-1,0-1 0,1 0 1,-1 0-1,0 0 0,0 0 0,0 0 1,0 0-1,0 0 0,0 0 0,0 0 1,0 0-1,1 0 0,-1 0 0,0 0 1,0 0-1,0 0 0,0 0 1,7 0-97,6-5 82,0-1-1,0 0 1,0 0 0,-1-2-1,20-14 1,-17 12 14,133-92-6,191-171 1,-328 263 9,67-59 2,-63 57-2,0 1-1,1 1 1,24-13-1,-40 23 2,0 1-1,0-1 0,0 0 1,0 0-1,0 0 0,0 1 1,-1-1-1,1 0 0,0 0 1,0 0-1,0 0 0,0 1 1,0-1-1,0 0 0,0 0 1,0 0-1,0 1 1,1-1-1,-1 0 0,0 0 1,0 0-1,0 0 0,0 1 1,0-1-1,0 0 0,0 0 1,0 0-1,0 0 0,0 0 1,1 1-1,-1-1 1,0 0-1,0 0 0,0 0 1,0 0-1,0 0 0,1 0 1,-1 0-1,0 0 0,0 1 1,0-1-1,1 0 0,-1 0 1,0 0-1,0 0 1,0 0-1,0 0 0,1 0 1,-1 0-1,0 0 0,0 0 1,0 0-1,1 0 0,-1 0 1,0 0-1,0 0 0,0-1 1,0 1-1,1 0 0,-1 0 1,0 0-1,0 0 1,0 0-1,0 0 0,-9 20 44,5-13-30,-18 37 29,-2 0 1,-1-2 0,-60 74-1,73-102-28,-183 205 191,137-164-166,16-16-14,1 2-1,-58 77 1,-9 69-6,75-127-20,30-55-3,2-3-3,-1 0 0,1 1 0,-1-1 0,1 1 0,0 0 1,0-1-1,0 1 0,0 0 0,1-1 0,-1 1 0,1 0 0,0 0 0,-1 4 1,2-7-1,-1 1 0,1 0 0,-1-1 1,1 1-1,-1-1 0,1 1 1,-1-1-1,1 0 0,-1 1 0,1-1 1,-1 0-1,1 1 0,0-1 1,-1 0-1,1 1 0,0-1 0,-1 0 1,1 0-1,0 0 0,-1 0 1,1 0-1,0 0 0,-1 0 0,1 0 1,0 0-1,-1 0 0,1 0 1,0 0-1,-1 0 0,1 0 0,0-1 1,-1 1-1,1 0 0,1-1 0,25-11-29,11-12 46,-1-2 0,58-54 0,-75 63-12,-14 11 2,339-271-87,-279 233 82,105-53 1,-153 93-21,-13 6 11,-8 7 17,-51 76 126,-71 83 1,21-31-9,-38 38 14,-12-11-44,26-28-56,117-124-39,2-3-6,0 1-1,0 1 1,1-1 0,0 2 0,-12 21 0,20-32 5,0-1 0,0 0 0,0 0 0,0 0 0,-1 0 0,1 1 0,0-1 0,0 0 1,0 0-1,0 0 0,0 1 0,0-1 0,0 0 0,0 0 0,0 0 0,0 1 0,0-1 1,0 0-1,0 0 0,0 0 0,0 1 0,0-1 0,0 0 0,0 0 0,0 0 0,0 1 1,1-1-1,-1 0 0,0 0 0,0 0 0,0 0 0,0 1 0,0-1 0,0 0 0,1 0 1,-1 0-1,0 0 0,0 0 0,0 0 0,0 1 0,1-1 0,-1 0 0,0 0 0,0 0 0,0 0 1,0 0-1,1 0 0,-1 0 0,0 0 0,0 0 0,0 0 0,1 0 0,-1 0 0,0 0 1,1 0-1,12-3-91,9-6 91,0-1 0,-1-2 0,35-24 1,-23 14 3,300-218-69,-119 84 60,-205 150 4,-6 7 22,-11 10 38,2-1-38,-15 23 12,-1 0 0,-2-2 0,-40 41 0,-261 242 316,278-267-319,3 2-1,1 2 0,3 2 0,-59 103 1,96-148-256,8-7 42,12-13 67,64-77 152,-21 20-20,-4 15-7,1 1 0,3 4-1,3 1 1,102-58 0,104-58-11,-264 161 6,2-2-3,1 0 1,0 1-1,0-1 1,0 2-1,0-1 1,18-3-1,-26 7 4,0 0 0,0 0 0,0 0 0,0 0 0,1 0 0,-1 0 0,0 0 0,0 0 0,0 0 0,0 0 0,1 0 0,-1 0 0,0 0 0,0 1 0,0-1 0,0 0 0,1 0 0,-1 0 0,0 0 0,0 0 0,0 0 0,0 1 0,0-1 0,0 0 0,0 0 0,0 0 0,0 0 0,1 1 0,-1-1 0,0 0 0,0 0 0,0 0 0,0 1 0,0-1 0,0 0 0,0 0 0,0 0 0,0 0 0,0 1 0,0-1 0,0 0-1,0 0 1,-1 0 0,1 1 0,0-1 0,0 0 0,0 0 0,-3 11 7,3-10-7,-8 17 18,0-1 0,-1 0 0,-1-1-1,0 1 1,-17 18 0,-69 71 103,69-77-82,-175 203 278,-14 16-97,157-188-199,-122 134-15,139-146-213,41-47 49,12-10-273,292-231 387,-291 231 45,175-143 15,-141 113-19,0 2 0,3 2 0,54-31 0,-102 66 3,-1 0-1,1-1 1,-1 1 0,1 0 0,0 0 0,-1-1 0,1 1 0,-1 0 0,1 0 0,0 0 0,-1 0 0,1 0 0,-1 0 0,1 0 0,0 0 0,1 0 0,-2 0 1,0 0 1,0 0-1,1 1 1,-1-1-1,0 0 1,0 0-1,0 0 1,1 1-1,-1-1 1,0 0-1,0 0 1,0 1-1,0-1 1,0 0-1,1 0 1,-1 1-1,0-1 1,0 0-1,0 1 1,0-1-1,0 0 1,0 0-1,0 1 1,0-1-1,0 1 1,-6 23 72,-5 3-15,0 0 0,-2 0 0,-1-2 0,-2 0 0,-27 36 1,-105 106 317,-24-1 73,-57 63-136,76-39-276,126-159-388,45-39 55,-11 4 287,-1 0 0,0 0-1,0-1 1,0 0 0,9-9 0,27-35 24,-16 16-8,12-8 0,1 1 0,1 2 0,3 1 0,1 3 0,1 1 0,2 3 0,91-44 0,-115 63-9,48-18 14,-65 27-16,0 0 0,1 0 0,-1 1 1,1 0-1,-1 1 0,1-1 0,0 1 1,12 1-1,-19-1 3,1 0 1,-1 0-1,1 1 1,0-1-1,-1 0 1,1 0 0,-1 0-1,1 0 1,-1 0-1,1 1 1,-1-1-1,1 0 1,-1 1-1,1-1 1,-1 0-1,1 1 1,-1-1-1,1 0 1,-1 1 0,1-1-1,-1 1 1,0-1-1,1 1 1,-1-1-1,0 1 1,0-1-1,1 1 1,-1-1-1,0 1 1,0-1-1,0 1 1,0 0 0,1-1-1,-1 1 1,0-1-1,0 1 1,0 0-1,0-1 1,0 1-1,-1 0 1,0 2 5,0 0 0,0 0-1,0 0 1,-1 0 0,1-1 0,-1 1 0,-2 2 0,-361 482 670,186-290-434,15-18-169,152-161-149,11-18 71,1 0 1,0 0-1,0 0 0,0 1 0,0-1 0,0 0 0,0 0 0,0 0 0,0 1 1,0-1-1,0 0 0,0 0 0,0 0 0,0 1 0,0-1 0,0 0 0,0 0 0,0 0 1,0 1-1,0-1 0,0 0 0,0 0 0,0 0 0,0 0 0,0 1 0,1-1 0,-1 0 1,0 0-1,0 0 0,0 0 0,0 1 0,12-2-217,-1-4 209,1 0 1,-1-1 0,-1 0-1,1 0 1,-1-1-1,16-15 1,-1 2 11,116-82 28,96-77-4,-224 168-22,79-61 0,-77 61-4,1 1 1,1 1-1,0 0 1,20-6 0,-25 9-1,-11 5 0,1 0 1,0 0 0,0 0-1,0 0 1,-1 0-1,1 1 1,0-1-1,4 0 1,-22 32 104,7-10-74,-2 0 0,0-1-1,-2 0 1,0 0 0,-30 33-1,-52 47 108,-205 228 179,200-195-269,84-111-43,13-18-4,2-2-4,0-1 0,0 0 0,-1 1 0,1-1 1,0 1-1,1-1 0,-1 1 0,0-1 0,0 1 0,1 0 0,-1 0 1,1-1-1,-1 1 0,1 0 0,0 0 0,-1 1 0,2-2-3,-1-1-1,1 1 0,-1-1 0,1 0 0,-1 0 1,1 1-1,0-1 0,-1 0 0,1 0 1,-1 0-1,1 0 0,0 1 0,-1-1 0,1 0 1,-1 0-1,1 0 0,0 0 0,-1-1 1,1 1-1,-1 0 0,1 0 0,0 0 0,-1 0 1,1-1-1,-1 1 0,2 0 0,16-8-190,-2-1-85,-1-1 1,24-19-1,9-14-42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30.717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121 697 8082,'-16'-72'833,"-15"-71"416,28 117-1168,0 1 0,1-1 0,4-43 0,15-31 7,-3 19-31,-14 79-57,12-67 27,-11 69-27,-1-1 0,1 1 0,0 0 0,-1 0 0,1 0 0,0 0 0,-1 0 0,1 0 0,0 0 0,-1 0 0,1 0 1,0 0-1,-1 0 0,1 0 0,0 0 0,1 1 0,-1-1 1,0 1 0,0-1 0,0 1 0,0 0 0,0-1 0,-1 1 0,1 0-1,0-1 1,0 1 0,0 0 0,-1 0 0,1 0 0,0 0 0,-1 0 0,1 0 0,0 0 0,0 2 0,7 24 15,-5-16-6,12 56 7,-5-18-16,1-4-1,17 84-22,-18-73 11,24 184-5,-31-204 16,21 277 17,-26 183 97,-12-282-45,14-210-71,-1 15 6,1-19-6,0 1 1,0-1-1,0 0 0,0 1 1,0-1-1,0 1 0,0-1 0,-1 1 1,1-1-1,0 1 0,0-1 1,0 0-1,0 1 0,-1-1 0,1 1 1,0-1-1,0 0 0,-1 1 1,1-1-1,0 0 0,-1 1 1,1-1-1,0 0 0,-1 0 0,1 1 1,-1-1-1,-1-5-7,-34-131 188,10 47-142,7 17-14,-31-133 7,3-145-14,17 85-11,-1-22 1,24 211 0,-1-1 16,3-81 0,5 150-10,1 0 0,0 1 0,1-1 0,3-10 0,2-12 78,-7 29-85,0 0 0,0 1-1,1-1 1,-1 0 0,0 1 0,0-1 0,0 0 0,0 1 0,0-1 0,1 0 0,-1 1 0,0-1 0,1 1-1,-1-1 1,0 0 0,1 1 0,-1-1 0,1 1 0,-1-1 0,1 1 0,-1-1 0,1 1 0,-1 0-1,1-1 1,0 1 0,-1 0 0,1-1 0,2 1 0,-1 0 0,0 0-1,0 0 1,0 1 0,1-1 0,-1 1 0,0-1 0,0 1-1,3 1 1,38 16 78,-1 3 0,73 47 0,-110-65-78,207 133 244,-169-111-197,1-1 0,1-2 0,0-2 0,2-3 1,59 16-1,250 37 350,-321-64-356,197 21 118,-192-25-141,0 2 0,0 2 0,44 12 0,-57-12 7,-22-6-2,-1 1 0,0 0-1,0 0 1,0 0 0,1 0-1,-1 1 1,0-1 0,-1 1-1,5 3 1,-6-3-3,0 0 0,0 0 0,0 0 0,-1 0 0,1 1 0,-1-1 0,1 1 0,-1-1 0,1 4 0,11 18-96,-5-14 147,1-1 1,0 0 0,0-1-1,14 10 1,-3-4 500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34.961"/>
    </inkml:context>
    <inkml:brush xml:id="br0">
      <inkml:brushProperty name="width" value="0.2" units="cm"/>
      <inkml:brushProperty name="height" value="0.4" units="cm"/>
      <inkml:brushProperty name="color" value="#D9D9D9"/>
      <inkml:brushProperty name="tip" value="rectangle"/>
      <inkml:brushProperty name="rasterOp" value="maskPen"/>
    </inkml:brush>
  </inkml:definitions>
  <inkml:trace contextRef="#ctx0" brushRef="#br0">474 401 2641,'-9'0'546,"0"-1"0,-17-3 1,25 4-540,1 0 1,0 0 0,0 0-1,-1 0 1,1 0 0,0 0-1,-1 0 1,1 0-1,0 0 1,0 0 0,-1 0-1,1-1 1,0 1 0,0 0-1,-1 0 1,1 0 0,0 0-1,0-1 1,0 1 0,-1 0-1,1 0 1,0 0 0,0-1-1,0 1 1,-1 0 0,1 0-1,0-1 1,0 1 0,0 0-1,0 0 1,0-1 0,0 1-1,0 0 1,0 0 0,0-1-1,0 1 1,0 0-1,0-1 1,0 1 0,0 0-1,0 0 1,0-1 0,0 1-1,0 0 1,0-1 0,0 1-1,0-1 1,10-11-28,-5 6 82,-2 0-42,1 1 0,0-1-1,1 1 1,-1-1 0,1 1 0,10-8 0,37-23 219,-35 25-26,28-22-1,23-27 367,89-58-1,-135 102-561,-11 9-8,-1-1 1,1 2-1,0-1 0,20-7 0,-25 11 386,-8 1 9,-12 3 203,11 0-554,0 0-1,0 0 1,1 0 0,-1 1 0,0 0 0,1-1-1,0 1 1,-5 4 0,-4 3 12,-146 123 297,-8 6-13,79-76-125,-138 107 376,101-57-336,97-85-217,1 0-1,-32 47 1,57-74-48,0 0 0,0 0 0,1 0 0,-1 0 1,0 0-1,0 0 0,1 0 0,-1 0 0,0-1 0,0 1 0,1 0 0,-1 1 0,0-1 1,0 0-1,1 0 0,-1 0 0,0 0 0,0 0 0,1 0 0,-1 0 0,0 0 0,0 0 1,0 0-1,1 0 0,-1 1 0,0-1 0,0 0 0,0 0 0,0 0 0,1 0 1,-1 1-1,0-1 0,0 0 0,0 0 0,0 0 0,0 1 0,1-1 0,-1 0 0,0 0 1,0 1-1,0-1 0,0 0 0,0 0 0,0 1 0,0-1 0,0 0 0,0 0 1,0 0-1,0 1 0,0-1 0,0 0 0,0 0 0,0 1 0,0-1 0,0 0 0,-1 0 1,1 1-1,0-1 0,0 0 0,0 0 0,0 0 0,0 1 0,0-1 0,-1 0 0,1 0 1,0 0-1,21-6 36,-1-5 8,0-1-1,-1-1 1,33-29-1,-7 6-3,34-23-13,3 5 0,116-60 0,-196 113-26,318-141 70,-320 142-69,10-4 2,1 1 0,-1 0 1,0 0-1,1 1 0,14-1 0,-24 3-3,-1 1-1,0-1 0,1 0 0,-1 0 0,0 0 0,0 0 1,1 0-1,-1 1 0,0-1 0,0 0 0,0 0 0,1 0 1,-1 1-1,0-1 0,0 0 0,0 0 0,0 1 0,1-1 1,-1 0-1,0 0 0,0 1 0,0-1 0,0 0 0,0 0 1,0 1-1,0-1 0,0 0 0,0 1 0,0-1 0,0 0 1,0 1-1,0-1 0,0 0 0,0 0 0,0 1 0,0-1 1,0 0-1,0 0 0,0 1 0,-1-1 0,1 0 0,-5 15 6,-8 5 33,-1 0 0,-1 0 1,0-1-1,-20 17 0,10-10-11,-175 200 221,10-11-2,45-53-155,115-130-89,-31 45 1,58-73-23,1 0 0,0 0 0,-1 0 1,2 0-1,-3 6 0,4-10 17,1 1-1,-1-1 0,0 1 1,1-1-1,-1 0 0,1 1 1,-1-1-1,0 0 1,1 0-1,-1 1 0,1-1 1,-1 0-1,1 0 0,-1 0 1,1 0-1,-1 1 1,1-1-1,-1 0 0,1 0 1,-1 0-1,1 0 0,-1 0 1,1 0-1,-1 0 1,1-1-1,-1 1 0,1 0 1,19-1-5,6-7 9,1 0 1,-2-1-1,41-21 1,-34 15-2,217-114 39,-241 125-38,33-18 19,83-32-1,-104 45-17,-17 7-3,-1 1 1,1-1 0,0 1 0,-1 0 0,1 0 0,0 0-1,0 1 1,4-2 0,-7 2-1,1 0 0,-1 0 1,0 0-1,1 0 0,-1 0 0,0 0 0,0 0 0,1 0 0,-1 0 0,0 0 1,1 0-1,-1 0 0,0 1 0,0-1 0,1 0 0,-1 0 0,0 0 1,0 0-1,1 0 0,-1 0 0,0 1 0,0-1 0,1 0 0,-1 0 1,0 0-1,0 1 0,0-1 0,1 0 0,-1 0 0,0 1 0,0-1 0,0 0 1,0 0-1,0 1 0,0-1 0,1 0 0,-1 1 0,0-1 0,0 0 1,-6 14-34,-16 22 68,-2-2 0,-2-1-1,-39 41 1,-102 82 126,98-93-41,23-17-46,2 2 0,2 1 1,-62 99-1,103-146-73,-3 3-13,0 1 1,1-1 0,-1 1 0,2 0-1,-1 0 1,0 0 0,1 0 0,-2 12-1,4-17 10,0-1-1,0 1 1,0 0-1,0-1 0,0 1 1,0 0-1,1-1 1,-1 1-1,0 0 1,0-1-1,1 1 0,-1 0 1,1-1-1,-1 1 1,0-1-1,1 1 1,-1-1-1,1 1 0,-1-1 1,1 1-1,0-1 1,-1 1-1,1-1 1,-1 0-1,1 1 0,0-1 1,-1 0-1,1 0 1,0 0-1,-1 1 1,1-1-1,0 0 0,-1 0 1,1 0-1,0 0 1,-1 0-1,2 0 1,1 0-1,1 0-1,-1 0 1,0-1 0,1 1 0,-1-1 0,0 1 0,5-3 0,12-6-2,0-2 0,28-18 1,-16 8 1,211-154 28,-184 129-11,41-25 9,-81 60-17,1 0-1,0 1 1,30-11-1,-41 19-15,-7 4-14,-10 9-21,5-7 42,-61 82 60,15-19-10,-4 1 0,-64 64 0,-158 122 213,167-169-205,3-2-28,93-72-43,1 0 0,0 1 0,1 0 0,-11 18 0,20-26-322,7-4 219,8-4 60,29-18 24,72-46-1,-45 23 29,22-9 2,242-160-34,-197 115 38,-132 95-1,0 1 1,0-1 0,1 1 0,-1 0 0,1 0-1,0 0 1,10-2 0,-16 4 1,0 1 0,1 0 0,-1 0 0,1 0-1,-1 0 1,0 0 0,1 0 0,-1-1 0,0 1 0,1 0-1,-1 0 1,1 0 0,-1 1 0,0-1 0,1 0 0,-1 0 0,1 0-1,-1 0 1,0 0 0,1 0 0,-1 0 0,1 1 0,-1-1-1,0 0 1,1 0 0,-1 1 0,0-1 0,0 0 0,1 0 0,-1 1-1,0-1 1,1 1 0,-1 0 1,0 0 0,0 0 0,0 0 1,0 0-1,0 0 0,0 0 0,0 0 0,0 0 0,0 0 0,0 0 1,-1 0-1,0 2 0,-15 29 45,15-31-43,-19 31 67,-45 51-1,-32 24 54,-72 53 106,11-12-105,127-115-106,1 1 0,-43 66 0,68-93-28,3-4-6,-1 1 0,1-1 0,-1 1 0,1 0 0,0 0 0,1 0 0,-1 1-1,1-1 1,0 0 0,0 0 0,-1 6 0,3-10 9,-1 0 0,0 0 1,0 1-1,0-1 0,0 0 0,1 0 0,-1 0 0,0 0 0,0 0 0,1 0 0,-1 0 0,0 0 1,0 0-1,1 0 0,-1 0 0,0 0 0,0 0 0,0 0 0,1 0 0,-1 0 0,0 0 0,0 0 1,1 0-1,-1 0 0,0 0 0,8-3-2,-1-1 1,1 0-1,-1 0 0,0-1 0,-1 0 1,11-9-1,-3 3 5,269-204-124,-191 153 65,121-63 0,-135 84 58,110-52 3,-184 92 2,0-1-1,0 1 1,1 0 0,-1 1-1,5-1 1,-5 1-4,0-1 0,0 0 0,0 1 0,7-3 0,-35 33 17,-26 41 131,-79 84-1,-146 145 194,198-215-244,-122 103 0,14-33-61,152-122-27,-5 4 7,26-32-68,8-4-45,8-4-45,20-12 68,32-25 0,15-9 27,-3 8-3,134-87-102,-68 38 124,-22 16 21,-102 67 12,-6 4 1,0 0-1,0 0 1,0 0 0,0-1 0,-1 1-1,1-1 1,2-5 0,-6 9 0,0 0 0,0 0 0,1 0 0,-1 0 0,0 0 0,0 0 0,0 0 0,0 0 0,0 0 0,0 0 0,0 0 0,0 0 0,1 0 0,-1 0-1,0 0 1,0 0 0,0 0 0,0 0 0,0 0 0,0 0 0,0 1 0,0-1 0,0 0 0,0 0 0,0 0 0,1 0 0,-1 0 0,0 0 0,0 0 0,0 0 0,0 0 0,0 0 0,0 1 0,0-1 0,0 0 0,0 0 0,0 0 0,0 0 0,0 0 0,0 0 0,0 0 0,0 0 0,0 1 0,0-1 0,0 0 0,0 0 0,0 0 0,0 0 0,0 0 0,0 0 0,0 0 0,0 0 0,0 0 0,0 1 0,-1-1 0,1 4 9,-2 1 0,1 0 0,0-1 0,-1 1 0,0-1 0,0 1 0,0-1 0,-1 0 0,1 0 0,-4 4 0,-5 8 13,-17 27 41,-2-1 0,-53 56 0,22-36 51,-80 64 1,-20 20 42,136-121-156,1 2 1,1 1 0,2 1 0,-19 31 0,40-60-16,0 1 0,-1-1 0,1 0 1,0 1-1,0-1 0,-1 1 0,1-1 1,0 1-1,0-1 0,0 1 1,0-1-1,-1 1 0,1 0 0,0-1 1,0 1-1,0-1 0,0 1 0,1 0 1,-1-1 7,0 1 1,0-1-1,0 0 1,1 0 0,-1 0-1,0 0 1,0 0-1,1 0 1,-1 0-1,0 1 1,0-1 0,1 0-1,-1 0 1,0 0-1,0 0 1,1 0 0,-1 0-1,0 0 1,0 0-1,1 0 1,-1 0-1,0 0 1,0 0 0,1-1-1,-1 1 1,21-9-49,15-13 49,51-41-1,-29 19 18,-40 32-10,187-130 31,-141 101-23,89-40 0,-150 79-11,41-18 3,52-16-1,-84 30-53,-13 6 48,1 1 1,-1-1-1,0 0 0,1 1 1,-1-1-1,1 0 0,-1 1 1,1-1-1,-1 1 1,1-1-1,0 1 0,-1-1 1,1 1-1,-1-1 0,1 1 1,0-1-1,0 1 1,-1 0-1,-4 11 14,-1 0 0,-1-1 0,0 1 0,-11 13 1,-39 41 52,35-43-56,-148 177 97,99-115 65,-163 148-1,171-176-64,-104 123 1,162-173-136,0 0 0,-1-1 0,0 1 0,0-1 0,-1 0 0,0-1 0,-8 6 0,13-8-156,7-2 75,11-2 22,-2-2 78,-1 0-1,1-2 0,-1 1 1,22-12-1,49-33 12,-51 29 5,400-255 50,-362 224-54,205-132-68,-272 181 62,-1-1 0,2 1 0,-1 0 0,0 0 0,0 1 0,1-1 0,-1 1 0,1 0-1,-1 0 1,9 0 0,-13 1 4,0-1 0,0 1 0,1 0 0,-1 0-1,0 0 1,1 0 0,-1 0 0,0 0 0,1 0 0,-1 0-1,0 1 1,0-1 0,1 0 0,-1 0 0,0 0 0,1 0-1,-1 0 1,0 0 0,0 1 0,1-1 0,-1 0 0,0 0-1,0 0 1,0 0 0,1 1 0,-1-1 0,0 0 0,0 0-1,0 1 1,0-1 0,1 0 0,-1 0 0,0 1 0,0-1 0,0 0-1,0 1 1,0-1 0,0 0 0,0 0 0,0 1 0,-4 15-13,-11 13 46,-1 0 0,-37 50 0,32-49-17,-12 13 24,-1-1 0,-59 56 0,-91 64 155,31-29-23,-48 74-36,32-32-82,132-137-45,-33 28-74,67-61-240,8-5 169,10-4 41,-1-2 89,0-2-1,-1 0 1,0 0-1,-1-1 1,0-1 0,19-19-1,0 1 12,91-83 17,124-105-31,-189 173-29,2 2 0,64-34 0,134-49-24,-236 117 39,-21 7 23,1 0-1,0 0 0,-1 0 1,1 0-1,-1 0 1,1 0-1,0 0 0,-1 0 1,1 0-1,-1 1 1,1-1-1,0 0 1,-1 0-1,1 0 0,-1 1 1,1-1-1,-1 0 1,1 1-1,-1-1 0,1 0 1,-1 1-1,1-1 1,-1 1-1,1-1 1,-1 1-1,0-1 0,1 1 1,-1 0-1,0 0 2,0-1 1,1 1-1,-1-1 0,0 1 0,0 0 0,0-1 0,0 1 0,-1 0 1,1-1-1,0 1 0,0 0 0,0-1 0,0 1 0,-1 0 0,1-1 1,0 1-1,-1-1 0,1 1 0,0-1 0,-1 1 0,1-1 1,-1 1-1,1-1 0,-2 2 0,-1 2 11,-24 29 100,-1-1 0,-61 55 0,9-11 28,-44 57 73,-113 109 147,148-167-285,-149 96 0,236-170-78,0 0 0,0 1 0,0-1 0,0 1 0,0-1 1,1 1-1,-1-1 0,0 1 0,-1 2 0,3-4 1,0 0-1,0 0 1,0 0-1,0 0 1,0 0-1,0 0 0,0 0 1,0 0-1,1 0 1,-1 0-1,0 0 1,0 0-1,0 0 1,0 0-1,0 0 1,0 0-1,0 0 1,0 0-1,0 0 1,0 0-1,0 0 1,0 1-1,0-1 1,0 0-1,0 0 0,0 0 1,0 0-1,0 0 1,0 0-1,0 0 1,0 0-1,0 0 1,0 0-1,0 0 1,0 0-1,0 0 1,0 0-1,0 0 1,0 0-1,0 0 1,0 0-1,0 0 1,0 0-1,0 0 1,0 0-1,0 0 0,0 0 1,0 0-1,0 1 1,0-1-1,0 0 1,0 0-1,0 0 1,0 0-1,0 0 1,0 0-1,0 0 1,0 0-1,6-3-116,10-5 27,121-93 43,-104 75 37,23-19-13,176-147-120,-178 142 119,115-99-12,-144 130 37,0 1-1,2 1 1,0 1 0,0 1-1,33-11 1,-46 21-12,0 1 0,21-3 1,-35 7 12,0 0 0,0 0 0,0 0 1,0 0-1,0 0 0,0 0 0,0 0 0,1 0 1,-1 0-1,0 1 0,0-1 0,0 0 1,0 0-1,0 0 0,0 0 0,0 0 0,0 0 1,0 0-1,0 0 0,1 0 0,-1 1 1,0-1-1,0 0 0,0 0 0,0 0 0,0 0 1,0 0-1,0 0 0,0 1 0,0-1 0,0 0 1,0 0-1,0 0 0,0 0 0,0 0 1,0 0-1,0 1 0,0-1 0,0 0 0,0 0 1,0 0-1,-1 0 0,1 0 0,0 0 1,0 0-1,0 1 0,0-1 0,0 0 0,0 0 1,0 0-1,0 0 0,0 0 0,-1 0 1,-3 8 10,-155 220 296,105-160-173,-3-3 0,-2-2 0,-100 81 0,18-39 56,-65 56-12,202-158-194,-14 14 40,17-16-44,0 0-1,0 0 0,0 0 0,0 0 0,1 0 1,-1 0-1,0 0 0,1 0 0,-1 1 0,1-1 1,-1 0-1,1 0 0,-1 3 0,13-8-169,13-8 181,1 0 0,38-27-1,-33 20 0,194-126-75,-61 40 69,-137 89 14,0 2 1,1 1-1,48-16 0,-67 25-7,-1 1-23,-8 3 32,0 0 1,0 0-1,0 1 0,0-1 0,0 0 1,0 0-1,0 0 0,1 1 0,-1-1 1,0 0-1,0 0 0,0 1 0,0-1 1,0 0-1,0 0 0,0 1 0,0-1 1,0 0-1,0 0 0,0 1 0,0-1 1,0 0-1,-1 0 0,1 0 0,0 1 1,0-1-1,0 0 0,0 0 0,0 1 1,0-1-1,-1 0 0,1 0 0,-9 21 23,0-1-1,-2-1 0,0 0 1,-1 0-1,-16 18 0,-81 81 112,36-40-39,-63 78 149,-63 70 96,162-187-301,6-7-24,1 1 1,-26 38-1,54-68-25,1-2-8,-1 1 1,1 0-1,0 0 0,0 0 1,0 0-1,0 0 0,0 0 1,1 0-1,-1 0 0,0 0 1,1 2-1,0-3 12,0-1 1,0 0-1,1 0 0,-1 1 0,0-1 1,1 0-1,-1 0 0,0 1 0,1-1 0,-1 0 1,0 0-1,1 0 0,-1 0 0,1 0 1,-1 1-1,0-1 0,1 0 0,-1 0 0,1 0 1,-1 0-1,0 0 0,1 0 0,-1 0 1,1-1-1,-1 1 0,1 0 0,14-2-10,-3-1 14,-1-1 1,1-1-1,-1 0 0,-1 0 1,1-1-1,-1 0 0,12-10 1,-5 5-2,145-114-12,-10-13-35,107-86-66,-95 123 52,-127 81 56,-32 17 1,0 0-1,0 0 0,0 1 1,1 0-1,9-3 0,-33 24 65,-7 6 10,1 2 0,-28 40 1,28-34-28,-19 24 45,-127 162 245,115-155-189,-80 73 0,122-125-128,-93 87 16,106-99-33,0 0-1,0 0 1,-1 0 0,1 0-1,0 0 1,0 0-1,0 1 1,-1-1-1,1 0 1,0 0-1,0 0 1,0 0 0,0 1-1,0-1 1,-1 0-1,1 0 1,0 0-1,0 1 1,0-1-1,0 0 1,0 0-1,0 1 1,0-1 0,0 0-1,0 0 1,0 1-1,0-1 1,0 0-1,0 0 1,0 1-1,0-1 1,0 0 0,0 0-1,0 1 1,0-1-1,0 0 1,0 0-1,0 0 1,1 1-1,7 0-101,1-5 92,0 0 1,0-1-1,0 1 1,-1-2-1,0 1 1,0-1-1,0 0 1,12-13-1,3-2 3,64-51-2,85-76-13,-57 37 34,-101 97-6,-9 9 1,1 0-1,-1-1 1,5-7 0,-10 13-1,0 0 0,0 0 0,0 0 0,0 0 0,0 0 0,0-1 0,1 1 0,-1 0 0,0 0 0,0 0 1,0 0-1,0 0 0,0 0 0,0 0 0,0 0 0,0-1 0,1 1 0,-1 0 0,0 0 0,0 0 0,0 0 0,0 0 1,0 0-1,0 0 0,1 0 0,-1 0 0,0 0 0,0 0 0,0 0 0,0 0 0,0 0 0,1 0 0,-1 0 1,0 0-1,0 0 0,0 0 0,0 0 0,0 0 0,1 0 0,-1 0 0,0 0 0,0 1 0,0-1 0,0 0 1,0 0-1,0 0 0,0 0 0,0 0 0,1 0 0,-1 0 0,0 0 0,0 1 0,0-1 0,0 0 0,0 0 0,0 0 1,0 0-1,0 0 0,0 0 0,0 1 0,0-1 0,0 0 0,0 0 0,0 0 0,0 0 0,0 0 0,0 1 1,2 8 57,-4 4-18,-1 0 0,-1-1 0,0 1 0,0-1 0,-2 0 0,1-1 1,-9 13-1,-54 75 234,67-98-272,-232 291 258,142-176-260,89-114-15,1 0-1,0 0 1,-1 0-1,1 0 1,0 0-1,0 1 1,0 2-1,1-5 7,0 0-1,0 1 0,0-1 1,0 0-1,0 1 0,0-1 1,0 0-1,0 1 0,0-1 1,0 0-1,0 0 0,0 1 1,0-1-1,0 0 1,0 1-1,0-1 0,1 0 1,-1 0-1,0 1 0,0-1 1,0 0-1,1 0 0,-1 1 1,11 1-283,-2-3 181,0 0 1,-1-1-1,1 0 1,-1-1-1,1 1 1,-1-2-1,9-4 1,53-34-454,-3-6-161,-3-3 1,64-67 0,-97 86 393,-21 20 242,22-18 0,-32 29 105,0 1 0,1 0 0,-1-1 0,0 1 0,0-1 0,0 1 0,0 0-1,0-1 1,1 1 0,-1-1 0,0 1 0,0 0 0,0-1 0,0 1 0,0-1 0,0 1-1,-1 0 1,1-1 0,0 1 0,0 0 0,0-1 0,0 1 0,0-1 0,0 1-1,-1 0 1,1-1 0,0 1 0,0 0 0,-1-1 0,1 1 0,0 0 0,0 0-1,-1-1 1,1 1 0,0 0 0,-1 0 0,0-1 0,0 0 28,-1 0 1,0 1-1,0-1 1,0 0-1,0 1 1,0-1-1,0 1 1,0 0-1,0-1 1,0 1-1,0 0 0,0 0 1,-3 1-1,0 0-2,1-1-1,-1 1 0,0 1 1,-6 1-1,2 2-1,1 1 0,-1-1 1,1 1-1,1 1 0,-1 0 0,1 0 0,-11 14 0,7-9-7,-10 12 61,-34 48 0,50-63-172,-1 0 0,2 0 0,-1 0 0,1 0 0,0 1 1,1 0-1,0 0 0,1 0 0,-3 18 0,7-11-420,4-6 143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0.217"/>
    </inkml:context>
    <inkml:brush xml:id="br0">
      <inkml:brushProperty name="width" value="0.2" units="cm"/>
      <inkml:brushProperty name="height" value="0.4" units="cm"/>
      <inkml:brushProperty name="color" value="#F2F2F2"/>
      <inkml:brushProperty name="tip" value="rectangle"/>
      <inkml:brushProperty name="rasterOp" value="maskPen"/>
    </inkml:brush>
  </inkml:definitions>
  <inkml:trace contextRef="#ctx0" brushRef="#br0">812 28 6441,'-1'-1'136,"0"1"0,0-1-1,0 1 1,0-1-1,0 0 1,0 0 0,0 0-1,0 0 1,0 1 0,1-1-1,-1 0 1,0 0-1,-5-16 3491,5 26-3565,1-4-49,-1 0 0,0 0 1,0-1-1,-1 1 1,1 0-1,-4 6 0,-3 10 23,-1 2 10,-22 44 1,-4 11-10,-14 44-11,21-57-17,-19 75 0,23-48-4,-14 51 10,27-107-8,-32 67 1,-5-8-3,-37 112 0,18-4-4,-21 57 0,57-168 2,3 1 1,-24 155 0,-3 250-3,50-370 0,6 0 0,5 0 0,22 127 0,-8-156-5,3-1 0,5-1 0,4-1 0,58 120 1,-66-168 19,2-2 1,38 52-1,72 78 59,-74-99-60,88 93 17,-56-69 32,49 48 135,-122-131-172,0-1 0,1-1 0,0-1 0,1-1 0,41 18 0,84 25 52,-111-46-56,1 0 1,41 4 0,0-1 6,-34-6-7,0-1 0,51 0-1,-56-14-73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1.115"/>
    </inkml:context>
    <inkml:brush xml:id="br0">
      <inkml:brushProperty name="width" value="0.2" units="cm"/>
      <inkml:brushProperty name="height" value="0.4" units="cm"/>
      <inkml:brushProperty name="color" value="#F2F2F2"/>
      <inkml:brushProperty name="tip" value="rectangle"/>
      <inkml:brushProperty name="rasterOp" value="maskPen"/>
    </inkml:brush>
  </inkml:definitions>
  <inkml:trace contextRef="#ctx0" brushRef="#br0">82 62 6905,'-17'-18'1940,"-25"-22"-1,42 40-1894,0-1 0,-1 1 0,1 0 0,-1-1 0,1 1 0,-1 0 0,0-1 0,1 1 0,-1 0 0,1 0 0,-1 0 0,1 0 0,-1 0 0,0-1 0,1 1 0,-1 0 0,1 0 0,-1 0 0,0 0 0,1 1 0,-1-1 0,1 0 0,-1 0 0,1 0 0,-1 0 0,0 1 0,1-1 0,-1 0 0,1 0 0,-1 1 0,1-1 0,-1 0 0,1 1 0,-1-1 0,1 1 0,0-1 0,-1 1 0,1-1 0,0 1 0,-1-1 0,1 1 0,0-1 0,-1 1 0,1-1 0,0 1 0,0 0 0,1 7-25,0 0 1,1 0-1,0 0 1,1 0 0,0-1-1,4 10 1,9 11 69,1 0 0,40 47 0,-43-58-83,2-1 0,0-1-1,0 0 1,2-1 0,23 14 0,145 67 18,-1-1 31,-9 24-30,-109-70 148,134 72 1,-174-104-88,-24-13-74,1 0 1,-1-1-1,1 1 1,0-1-1,0 0 1,7 2-1,-11-4-8,0 0-1,0 0 1,1 0-1,-1 0 1,0 0 0,0 0-1,0 0 1,1 0 0,-1 0-1,0 0 1,0 0-1,1 1 1,-1-1 0,0 0-1,0 0 1,0 0 0,0 0-1,1 0 1,-1 1-1,0-1 1,0 0 0,0 0-1,0 0 1,0 0 0,1 1-1,-1-1 1,0 0-1,0 0 1,0 1 0,0-1-1,0 0 1,0 0 0,0 0-1,0 1 1,0-1-1,0 0 1,0 0 0,0 1-1,0-1 1,0 0 0,0 0-1,0 1 1,0-1-1,0 0 1,0 0 0,0 0-1,0 1 1,0-1 0,-1 0-1,1 0 1,0 1 41,-1 0-1,1-1 1,-1 1 0,1 0 0,-1-1 0,0 1 0,1-1-1,-1 1 1,1-1 0,-1 0 0,0 1 0,1-1 0,-2 1 0,-18 7 104,18-7-136,-3-1 2,-1 1-1,1 0 1,-1 0-1,1 0 1,0 1-1,0-1 1,-1 1-1,1 1 1,0-1-1,1 1 0,-1 0 1,0 0-1,-5 5 1,-100 88 117,15-14 153,25-15 103,-115 144 1,177-200-362,-121 156 476,85-116-266,-56 52 1,76-81-198,-49 43-46,65-58-83,7-6 20,1 0-1,-1 0 1,0-1 0,0 1-1,0 0 1,-1 0 0,1-1-1,0 1 1,0 0 0,0-1-1,0 1 1,-2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5.295"/>
    </inkml:context>
    <inkml:brush xml:id="br0">
      <inkml:brushProperty name="width" value="0.2" units="cm"/>
      <inkml:brushProperty name="height" value="0.4" units="cm"/>
      <inkml:brushProperty name="color" value="#D9D9D9"/>
      <inkml:brushProperty name="tip" value="rectangle"/>
      <inkml:brushProperty name="rasterOp" value="maskPen"/>
    </inkml:brush>
  </inkml:definitions>
  <inkml:trace contextRef="#ctx0" brushRef="#br0">710 322 5385,'-3'-8'322,"2"-13"673,1 29-457,1-23-488,1 0 0,6-26 0,1-10-45,-3-13 1156,-6 67-820,-1 4-342,0 1 0,-1-1 0,0 0 0,0 0 0,0 0 0,-1 0 0,0-1 0,0 1 0,0-1 0,-1 0 0,-6 8 0,-10 13 139,-27 27 0,-188 168 1142,194-185-1225,32-27-45,9-9-6,-1 0-1,1-1 0,0 1 1,-1 0-1,1-1 1,-1 1-1,1-1 0,-1 1 1,0 0-1,1-1 1,-1 0-1,0 1 0,1-1 1,-1 1-1,0-1 0,0 0 1,1 1-1,-1-1 1,0 0-1,0 0 0,1 1 1,-1-1-1,-1 0 1,2-1 1,-1 1 0,1 0 0,0-1 1,0 1-1,0 0 0,0-1 0,0 1 0,-1 0 1,1-1-1,0 1 0,0-1 0,0 1 1,0 0-1,0-1 0,0 1 0,0 0 1,0-1-1,0 1 0,1-1 0,-1 1 1,0 0-1,0-1 0,0 1 0,0 0 1,1-1-1,-1 0 11,3-14-8,2 1 1,-1 0 0,2 0-1,0 1 1,13-23 0,0 4-4,0 2 0,2 0 1,2 2-1,42-43 0,-7 19 16,61-61 40,-45 20 43,-74 93-99,0 0 1,0 0 0,0 0 0,0 0-1,0 0 1,0 0 0,0 0 0,0 0-1,-1 0 1,1 0 0,0 0 0,0 0-1,0 0 1,0 0 0,0 0 0,0 0-1,0 0 1,0 0 0,0 0 0,0 0-1,0 0 1,0 0 0,0 0 0,0 0-1,0 0 1,0-1 0,0 1 0,0 0-1,0 0 1,0 0 0,0 0 0,0 0-1,0 0 1,0 0 0,0 0 0,0 0-1,0 0 1,0 0 0,0 0 0,0 0-1,0 0 1,0 0 0,0 0 0,0 0-1,0 0 1,0 0 0,0 0 0,0 0-1,0 0 1,-8 4 127,-12 9-65,17-11-50,-148 119 102,51-38-90,28-27 2,-202 164 231,223-171-238,51-49-22,0-1-33,0-1 28,1 1 0,-1-1 0,1 1 0,-1-1 1,1 1-1,0-1 0,0 1 0,1-2 0,2-4 7,2-7 3,2 1-1,0 0 1,0 0-1,1 1 1,1 0-1,0 0 1,16-14-1,141-106 41,-140 112-45,0 1 0,34-18 0,-25 15-2,-32 20-1,-2 1 0,0 0 0,0 0 0,0 0 0,0-1 0,0 1 0,0 0 0,-1-1 0,1 1 0,0-1 0,-1 0 0,1 1 0,-1-1 0,0 0 0,0 0 0,0 0 0,0 0 0,2-3 0,-1 2 7,-5 12 11,-6 3-3,0 0 1,0-1-1,-1 0 1,0-1-1,-1 0 1,-15 11-1,5-4-11,-73 59 55,-63 58 286,135-113-281,-63 65 148,72-72-199,0 2 0,1-1 0,1 1-1,-9 19 1,19-34-18,1-1 0,0 1 0,-1 0 1,1 0-1,0-1 0,-1 1 0,1 0 0,0 0 0,0 0 0,0-1 0,0 1 0,0 0 1,0 0-1,0 0 0,0 1 0,0-2 2,0 0 1,0 0-1,0 0 0,1 1 0,-1-1 1,0 0-1,0 0 0,0 1 1,1-1-1,-1 0 0,0 0 1,0 0-1,0 0 0,1 0 1,-1 1-1,0-1 0,1 0 1,-1 0-1,0 0 0,0 0 1,1 0-1,-1 0 0,0 0 0,0 0 1,1 0-1,-1 0 0,0 0 1,1 0-1,1 0-1,0-1 1,0 1-1,0-1 0,0 1 0,0-1 1,0 0-1,0 0 0,0 0 0,2-2 1,9-6 5,-1-1 0,-1-1 0,11-13 0,3-2 10,37-32 1,2 3 1,3 3-1,2 2 1,2 4 0,103-50-1,-143 79-11,-19 10-5,1 1-1,-1 0 1,21-7-1,-33 13 2,0 0 0,1 0 1,-1-1-1,1 1 0,-1 0 0,1 0 0,-1 0 1,0 0-1,1 0 0,-1 0 0,1 0 0,-1 0 0,1 0 1,-1 0-1,1 0 0,-1 0 0,0 0 0,1 0 1,-1 0-1,1 0 0,-1 0 0,1 1 0,-1-1 0,0 0 1,1 0-1,-1 0 0,1 1 0,-1-1 0,0 0 1,1 1-1,-1-1 0,0 0 0,0 1 0,1-1 0,-1 0 1,0 1-1,0-1 0,1 1 0,-1-1 0,0 0 1,0 1-1,0-1 0,1 1 0,-1 2 0,0 0-1,0 0 1,-1 0-1,1 0 1,-2 5 0,1-2 0,-4 19 10,-2-1 0,0-1 1,-1 1-1,-2-1 0,-20 37 0,-76 105 26,87-139-29,-370 502 163,383-521-174,0 1 1,0 0-1,-5 11 0,11-19 4,0 0 0,0 1 0,0-1-1,0 0 1,0 0 0,0 0 0,0 0-1,0 0 1,0 0 0,0 1 0,0-1-1,0 0 1,0 0 0,0 0 0,0 0-1,0 0 1,0 0 0,0 0 0,0 1-1,0-1 1,0 0 0,0 0 0,0 0-1,0 0 1,1 0 0,-1 0 0,0 0-1,0 0 1,0 0 0,0 1 0,0-1-1,0 0 1,0 0 0,0 0 0,1 0-1,-1 0 1,0 0 0,0 0 0,0 0-1,0 0 1,0 0 0,0 0 0,0 0-1,1 0 1,-1 0 0,0 0 0,0 0-1,0 0 1,0 0 0,0 0 0,0 0-1,1 0 1,-1 0 0,0 0 0,0 0-1,0-1 1,8 0-31,4-6 27,-1-1 0,0 0 0,0 0 0,-1-1 0,0 0 0,12-15 0,3-1 0,481-493 13,-497 507-5,2 1 1,-1 0 0,1 1-1,1 0 1,22-13 0,-34 22-4,0 0 1,0 0 0,0 0-1,0 0 1,0 0 0,1-1-1,-1 1 1,0 0 0,0 0-1,0 0 1,0 0 0,0 0-1,1 0 1,-1 0-1,0-1 1,0 1 0,0 0-1,0 0 1,1 0 0,-1 0-1,0 0 1,0 0 0,0 0-1,1 0 1,-1 0 0,0 0-1,0 0 1,0 0 0,0 0-1,1 0 1,-1 0-1,0 0 1,0 0 0,0 0-1,0 1 1,1-1 0,-1 0-1,0 0 1,0 0 0,0 0-1,0 0 1,1 0 0,-1 0-1,0 1 1,0-1 0,0 0-1,0 0 1,0 0-1,0 0 1,0 0 0,0 1-1,1-1 1,-1 0 0,0 0-1,0 0 1,0 0 0,0 1-1,0-1 1,0 0 0,0 1-1,-4 12-17,2-9 19,-15 45 34,-3-1 0,-1 0 0,-3-2-1,-36 54 1,-133 159 107,-1 3-93,71-61-14,98-161-14,23-37-21,0 0 1,-1 0 0,1 0 0,-1 0-1,0-1 1,0 1 0,0-1 0,0 0-1,-6 3 1,6-1-48,8-5-11,-1-2 53,1-1 0,-1 0 0,0 0 0,0 0 1,-1 0-1,1 0 0,-1-1 0,5-8 0,7-9 3,38-43-15,2 3-1,95-83 0,89-57 42,-215 183-20,0 1-1,1 1 1,52-26 0,-63 35-6,10-4-7,-23 11 7,1 1-1,-1-1 0,1 1 0,-1 0 0,1-1 1,0 1-1,-1 0 0,1 0 0,-1 0 1,1 0-1,-1 0 0,1 0 0,2 1 0,-4-1 2,1 0-1,-1 1 0,1-1 1,-1 0-1,1 1 0,-1-1 1,1 0-1,-1 1 1,1-1-1,-1 1 0,0-1 1,1 1-1,-1-1 0,0 1 1,1-1-1,-1 1 0,0 0 1,0-1-1,1 1 0,-1-1 1,0 1-1,0-1 0,0 1 1,0 1-1,0 17-8,0-12 8,-2 9 6,0 0 0,0 0 1,-2 0-1,0 0 0,0-1 0,-9 18 0,-47 89 46,32-70-40,-38 81 10,-30 59-5,64-135-6,-50 67 1,-60 59 7,131-167-14,0 1 0,-15 32-1,1 0-22,23-41-14,6-6-20,12-8 5,0-3 37,-1 0-1,0-1 1,-1-1 0,14-13 0,-2 1-5,62-54-82,96-109 0,62-101-251,-231 269 335,7-9 2,45-42 0,-61 63 17,1 2-1,0-1 1,1 1-1,9-5 1,-10 6 10,-6 2-13,-1 1-1,1 0 1,0-1-1,-1 1 1,1 0-1,0 0 1,-1 0 0,1-1-1,-1 1 1,1 0-1,0 0 1,-1 0-1,1 0 1,0 0 0,-1 0-1,1 1 1,0-1-1,-1 0 1,1 0-1,0 0 1,-1 0 0,1 1-1,-1-1 1,1 0-1,-1 1 1,1-1-1,0 1 1,-1-1 0,1 0-1,-1 1 1,0-1-1,1 1 1,-1-1-1,1 1 1,-1-1 0,0 1-1,1 0 1,-1-1-1,0 1 1,0-1-1,1 1 1,-1 0 0,0-1-1,0 1 1,0 0-1,0 0 1,1 5-3,0 0 0,0-1-1,-1 1 1,0 7 0,-1 8 10,-2 0 0,0 0 0,-10 34 0,-29 60 17,-125 193 211,63-128-60,33-46-92,-29 55-10,-14-10-37,82-137-26,-38 41 1,44-54-2,12-14 4,-15 15 0,23-25-37,7-8-39,11-11-11,91-80-113,101-118 0,-174 177 174,19-23 44,58-55 0,-77 90-27,-28 21-8,0 1 1,1 0-1,-1-1 1,1 1-1,-1 0 1,1 0-1,0 1 1,-1-1-1,1 0 1,5 0-1,-8 1 2,1 0 1,-1 1-1,0-1 1,1 0-1,-1 0 1,0 0-1,0 0 1,1 0-1,-1 0 1,0 0-1,1 0 1,-1 1-1,0-1 1,0 0-1,1 0 1,-1 0-1,0 1 1,0-1-1,0 0 1,1 0-1,-1 1 0,0-1 1,0 0-1,0 0 1,0 1-1,1-1 1,-1 0-1,0 1 1,0-1-1,0 0 1,0 0-1,0 1 1,0 12-11,0-10 8,-3 20 11,0-1-1,-2 0 0,-1 0 0,0 0 1,-2-1-1,-12 26 0,-6 7 42,-50 76 0,-45 43 148,51-75-87,-153 262 141,115-198-186,93-141-63,8-11-7,4-8-2,1 0 0,0 1 0,1-1 0,-1 1 0,0 0 0,1-1-1,-1 1 1,1 0 0,0 0 0,-1 3 0,2-5 2,0-1 1,0 0-1,0 0 1,1 0-1,-1 0 0,0 0 1,0 0-1,0 0 0,0 1 1,1-1-1,-1 0 0,0 0 1,0 0-1,0 0 0,0 0 1,1 0-1,-1 0 0,0 0 1,0 0-1,0 0 1,0 0-1,1 0 0,-1 0 1,0 0-1,0 0 0,0 0 1,1 0-1,-1-1 0,0 1 1,0 0-1,0 0 0,0 0 1,0 0-1,1 0 0,-1 0 1,0-1-1,16-6-29,-1 0-1,-1-2 1,1 0 0,-1-1-1,-1 0 1,1-1 0,16-18-1,76-99 10,-69 81 12,-13 17 12,158-190-17,-138 172 5,2 2 1,73-55 0,-101 87 9,1 2-1,36-19 1,-87 118 11,-16 25 52,-117 202-1,131-260 18,-55 65-1,-51 43 55,7-9-39,112-128-84,8-9-3,-18 26-1,30-42-9,1 1 0,0 0 0,0-1 0,-1 1-1,1 0 1,-1-1 0,1 1 0,-1-1 0,1 1-1,-1-1 1,1 1 0,-1-1 0,1 1 0,-1-1-1,1 1 1,-1-1 0,0 0 0,1 1 0,-1-1-1,0 0 1,1 0 0,-2 1 0,2-2-4,0 0 0,0 1 0,0-1 0,0 0 0,0 1 0,0-1 0,0 0 0,0 1 0,0-1-1,1 0 1,-1 1 0,0-1 0,0 0 0,1 1 0,-1-1 0,0 1 0,1-1 0,-1 0 0,1 1 0,-1-1 0,0 1 0,1-1 0,-1 1 0,2-1 0,74-100-175,61-73 225,-115 149-35,264-311 15,-280 329-22,87-106 31,-83 103-32,0 0 1,0 1-1,1 0 0,1 0 0,-1 2 1,2-1-1,-1 1 0,15-5 0,-26 11 1,-1 1 0,0 0-1,0 0 1,1 0-1,-1 0 1,0 0 0,1 0-1,-1 0 1,0 0-1,0-1 1,1 1-1,-1 0 1,0 0 0,1 0-1,-1 0 1,0 1-1,1-1 1,-1 0 0,0 0-1,0 0 1,1 0-1,-1 0 1,0 0 0,0 0-1,1 0 1,-1 1-1,0-1 1,0 0-1,1 0 1,-1 0 0,0 1-1,0-1 1,1 0-1,-1 0 1,0 0 0,0 1-1,0-1 1,0 0-1,0 0 1,1 1 0,-1-1-1,0 0 1,0 1-1,0-1 1,0 0-1,0 1 1,-1 13 17,1-13-18,-9 43 22,-2-1-1,-2 0 0,-2-1 0,-30 60 0,10-31 49,-71 102-1,-61 56 117,88-125-107,-160 232 153,225-317-220,4-3-6,-2-1 0,1 0 0,-2-1 0,0 0-1,-16 13 1,74-65-95,-3-2-1,59-69 1,-74 78 81,71-82 44,57-62 5,-107 126-28,76-61 0,-122 108-11,130-93 12,-117 86-21,0 0-1,1 1 0,1 1 0,-1 1 0,1 0 1,35-7-1,-51 13 9,-1 0 0,1 0 1,-1 0-1,1 0 1,0 0-1,-1 0 0,1 0 1,-1 0-1,1 0 0,0 0 1,-1 1-1,1-1 0,-1 0 1,1 0-1,0 1 0,-1-1 1,1 0-1,-1 1 0,1-1 1,-1 0-1,1 1 0,-1-1 1,0 1-1,1-1 0,-1 1 1,1-1-1,-1 1 0,0-1 1,1 1-1,-1-1 0,0 1 1,0-1-1,0 1 0,1-1 1,-1 1-1,0 0 0,0-1 1,0 1-1,0 0 0,0-1 1,0 1-1,0-1 0,0 1 1,0 0-1,0-1 0,-1 2 1,1 5 4,-2-1 1,1 1-1,-3 9 0,2-10-4,-10 32 15,-2-1-1,-25 50 0,-46 68 15,39-76-10,-89 152 87,-22-12 46,108-161-110,-80 100 33,97-114-61,-46 82 1,57-89-1,20-35-27,-1 1 1,1 0-1,-1-1 1,0 1 0,0-1-1,0 0 1,0 0-1,-3 3 1,10-8-6,0 1 1,0-1 0,-1 0 0,1-1 0,-1 1 0,8-8 0,147-152-51,55-53 158,29 13-79,-214 181-30,1 2 0,1 1 0,1 2 0,45-19 0,-75 35 15,-1 1 0,1-1-1,0 0 1,0 1 0,0-1-1,1 1 1,-1-1 0,0 1-1,0 0 1,3 0 0,-5 0 3,1 0 0,-1 1 0,1-1 0,-1 0 0,1 1 0,-1-1 0,1 0 0,-1 1 0,0-1 0,1 1 0,-1-1 0,1 1 0,-1-1 0,0 1 0,0-1 0,1 1 0,-1-1 0,0 1 0,0 0 0,0-1 0,1 1 0,-1-1 0,0 1 0,0-1 0,0 1 0,0 0 0,0-1 0,0 1 0,0-1 0,-1 1 0,1 0 0,0-1 0,0 2 0,-3 12 12,-1 0 0,0-1 0,-1 1 0,-1-1 0,0 0 0,-9 15 0,7-13-1,-16 26 35,-1-2 0,-36 41 0,-12 20 52,0 12-32,-128 176 103,100-162 4,100-125-166,-7 9-42,8-8-12,5-3-7,-4 0 48,1 0 0,-1 0 0,0 0 0,1 0 0,-1-1 0,0 1 0,0 0 0,0 0 0,0-1 0,0 1 0,0-1 0,0 1 0,1-3 0,4-7-11,68-94-24,26-41 90,-66 92-27,67-80 0,-83 113-18,1 2 0,1 0 0,0 1 1,1 1-1,1 1 0,37-20 0,-57 35-11,1 0 0,-1-1-1,1 1 1,0 0-1,-1 0 1,1 1 0,0-1-1,4 0 1,-6 1 7,-1 0 0,0 0-1,0 0 1,1 0 0,-1 0 0,0 0 0,1 0 0,-1 0-1,0 0 1,0 0 0,1 1 0,-1-1 0,0 0 0,0 0-1,1 0 1,-1 0 0,0 1 0,0-1 0,0 0 0,1 0-1,-1 0 1,0 1 0,0-1 0,0 0 0,0 0 0,0 1-1,1-1 1,-1 0 0,0 0 0,0 1 0,0 1 1,0-1 0,0 0 0,0 1 0,0-1 0,-1 0 0,1 1 0,0-1 0,-1 0 0,1 1 1,-2 1-1,-21 48 48,-40 62 0,-38 41 156,75-116-106,-174 212 729,194-244-819,2-1-13,0 0 1,0 0-1,0 0 0,-5 10 0,18-28-136,17-17-1,3-4 94,101-151-85,-89 121 82,91-107 1,-119 157 52,23-18 1,-31 28-10,1 0-1,-1 0 1,1 0 0,0 1-1,0 0 1,1 0 0,10-3-1,-17 5 7,1 1 0,0 0 0,0 0 0,-1 0 0,1 0 0,0 0 0,-1 0-1,1 0 1,0 0 0,0 0 0,-1 0 0,1 0 0,0 0 0,0 0 0,-1 1-1,1-1 1,0 0 0,-1 0 0,1 1 0,0-1 0,-1 1 0,1-1 0,-1 1 0,2 0-1,-1 0 5,0 0-1,-1 1 0,1-1 0,0 1 0,-1-1 0,1 0 1,-1 1-1,1-1 0,-1 1 0,0-1 0,1 3 0,-1 4 17,0-1 0,0 0 0,-1 1 0,-1 7-1,-10 33 98,-1-1-1,-2 0 1,-2-1-1,-35 66 1,35-81-249,2 1 1,-18 54-1,33-86 85,0 1 0,0-1 0,0 0 0,-1 1-1,1-1 1,0 0 0,0 1 0,0-1 0,0 0-1,0 1 1,0-1 0,0 1 0,0-1-1,0 0 1,0 1 0,0-1 0,0 0 0,0 1-1,0-1 1,0 0 0,1 1 0,-1-1-1,0 1 1,0-1 0,0 0 0,0 0 0,1 1-1,-1-1 1,0 0 0,0 1 0,1-1 0,0 0-22,0 0 0,-1 0 0,1 0 0,0 0 0,-1 0 0,1 0 0,0 0 0,-1 0 0,1 0 0,0 0 0,-1-1 0,1 1 0,0 0 0,-1-1 0,1 1 0,-1 0 0,1-1 0,-1 1 0,2-1 0,16-21-774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6.991"/>
    </inkml:context>
    <inkml:brush xml:id="br0">
      <inkml:brushProperty name="width" value="0.2" units="cm"/>
      <inkml:brushProperty name="height" value="0.4" units="cm"/>
      <inkml:brushProperty name="color" value="#F2F2F2"/>
      <inkml:brushProperty name="tip" value="rectangle"/>
      <inkml:brushProperty name="rasterOp" value="maskPen"/>
    </inkml:brush>
  </inkml:definitions>
  <inkml:trace contextRef="#ctx0" brushRef="#br0">12 2033 7426,'-8'7'715,"5"-8"-22,2 0-593,1 0 0,0 0 1,0 0-1,0 0 0,0-1 1,0 1-1,1 0 0,-1 0 1,0 0-1,0 0 0,1-2 0,15-37 763,-16 39-899,12-25 140,1 1 0,2 1 0,0 0 1,1 1-1,29-31 0,108-95-101,-127 126 29,193-145 30,-57 48-40,-28 7-19,113-85-17,44 28 12,16 22 19,-130 65-1,688-302 88,-706 329-12,4 7-1,1 6 1,2 8 0,1 8 0,338-12 0,-235 52 929,-215-5-766,-52-8-230,0 1-462,-8-2-245,-2-3 128,5-2 197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7.926"/>
    </inkml:context>
    <inkml:brush xml:id="br0">
      <inkml:brushProperty name="width" value="0.2" units="cm"/>
      <inkml:brushProperty name="height" value="0.4" units="cm"/>
      <inkml:brushProperty name="color" value="#F2F2F2"/>
      <inkml:brushProperty name="tip" value="rectangle"/>
      <inkml:brushProperty name="rasterOp" value="maskPen"/>
    </inkml:brush>
  </inkml:definitions>
  <inkml:trace contextRef="#ctx0" brushRef="#br0">276 117 6153,'-169'-73'4073,"120"54"-3860,-5-2 1561,51 17-1770,7 8-18,226 112 38,-145-77-21,-1 3 0,-2 4 1,100 74-1,-119-72-13,3-3 0,129 66 1,-185-106 8,55 24 59,118 73-1,-143-77 5,-27-18 26,0 1 0,23 18 0,-34-23-46,0-1 1,0 1 0,1 0-1,-2-1 1,1 1 0,0 0-1,-1 0 1,1 0 0,-1 0-1,0 0 1,2 6 0,-3-8 65,-24 14 375,-47 13-426,59-21-58,-1 0 0,1 0-1,1 1 1,-1 0 0,-10 11 0,-1 1 0,-5 4-2,1 1 1,1 2-1,-44 57 1,-50 100 6,-3 3 271,-22 31 268,116-167-520,3 2-1,-29 78 1,23-47 23,-13 36-1680,40-99 1134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4.9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471 259 2168,'29'-26'1137,"57"-39"-1,-50 37-586,-22 17-370,26-16-1,-26 20-140,-5 2-23,1 0 1,-1-1-1,0 0 0,0-1 1,0 1-1,-1-2 0,7-7 1,16-17 539,-31 32-523,0 0 0,0 0 0,0 0 0,-1 0 1,1 0-1,0 0 0,0 0 0,0 0 0,0 0 0,0 0 0,0 0 0,-1 0 1,1 0-1,0 0 0,0 0 0,0 0 0,0 0 0,0 0 0,0 0 1,-1 0-1,1 0 0,0 0 0,0 0 0,0 0 0,0 0 0,0 0 0,0 0 1,0-1-1,-1 1 0,1 0 0,0 0 0,0 0 0,0 0 0,0 0 0,0 0 1,0 0-1,0 0 0,0-1 0,0 1 0,0 0 0,0 0 0,0 0 0,0 0 1,0 0-1,0 0 0,0-1 0,0 1 0,0 0 0,0 0 0,0 0 0,0 0 1,0 0-1,0 0 0,0-1 0,0 1 0,0 0 0,0 0 0,0 0 0,0 0 1,0 0-1,0 0 0,0-1 0,-12 4 486,-2 6-427,-1 0 0,2 1 0,0 0 0,-20 20 0,18-16-41,-50 47 186,3 3 0,-94 124-1,25-16 239,90-125-339,-67 62-1,90-93-117,0 0 0,1 2 0,0 0-1,-17 27 1,26-36-202,3-2-350,18-8-76,10-4-277,6-4 350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0:28.345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225 481 4353,'-49'-40'1867,"46"37"-1762,0 1 0,1 0 0,-2 0-1,1 1 1,0-1 0,0 0 0,0 1 0,-1 0 0,1 0-1,-6-1 1,5 1 79,0 0-1,0 0 1,0-1-1,0 1 0,-6-4 1,-12-9 897,28 19-778,-5-5-302,1 1 0,-1-1 0,0 0 0,1 1 1,-1-1-1,0 0 0,1 0 0,-1 0 0,1 0 0,-1 0 0,0 0 0,1-1 0,-1 1 0,0 0 0,1-1 1,-1 1-1,0-1 0,1 1 0,-1-1 0,0 0 0,2 0 0,8-4 16,2 2 12,1 1 0,-1 1-1,1 0 1,20 1 0,-1 1 10,31-5-16,0-2 1,-1-3-1,0-3 0,97-30 0,412-93-35,-188 95 264,3 32-13,-195 6-256,492-30 47,-78-19 93,3 33 84,492 15-153,-491 8-54,-147 2-12,184-17-21,-1 0 92,142 18 270,2 1-278,392 26 5,-581-30-9,0-31-3,-228 8-26,232 0-17,-319 11-70,-243 6 62,8-2 5,1 3 1,89 11-1,-127-7-24,-14-3 25,0-1 1,0 0-1,0 0 1,0 0-1,0 0 1,0 0-1,0 0 1,0 1-1,0-1 1,0 0-1,0 0 1,0 0-1,0 0 1,0 0-1,0 1 1,0-1 0,0 0-1,0 0 1,0 0-1,0 0 1,0 0-1,0 0 1,0 1-1,0-1 1,-1 0-1,1 0 1,0 0-1,0 0 1,0 0-1,0 0 1,0 0-1,0 0 1,0 0-1,-1 0 1,1 1-1,0-1 1,0 0 0,0 0-1,0 0 1,0 0-1,0 0 1,-1 0-1,1 0 1,0 0-1,0 0 1,-29 6 44,-200 3 146,87-6-98,-126 10-55,-262 9-46,520-22 8,-1310 27-17,-4-31 5,802-9 12,-929-6 11,514 71 1,2 49-17,923-100 6,-422 57-22,-104 11 14,194-29 11,-282 23 2,-394-18 4,1020-45-9,-442-7 121,46-31 83,73 0-173,203 22-28,-109-26 6,58 9-2,116 27-10,1 1 1,-2 4-1,1 2 1,0 2-1,-56 11 1,81-9 1,2 2 1,-38 12 0,-53 28-1,59-22-1,55-23-3,0 0 1,1 0-1,-1 1 0,1 0 0,0-1 1,0 1-1,-6 6 0,9-8 1,0 0 0,0-1-1,0 1 1,1 0 0,-1 0 0,0 0-1,1 0 1,-1 0 0,1 0 0,-1 0-1,1 0 1,0 1 0,-1-1 0,1 0-1,0 0 1,0 0 0,0 0-1,0 0 1,0 1 0,0-1 0,0 0-1,0 0 1,0 0 0,0 0 0,1 1-1,-1-1 1,1 0 0,-1 0 0,0 0-1,1 0 1,0 0 0,-1 0-1,1 0 1,0 0 0,-1 0 0,1-1-1,0 1 1,1 1 0,3 3-6,-1 0 0,1-1 0,0 1 0,1-1 0,-1 0 1,1-1-1,0 1 0,0-1 0,0 0 0,0-1 0,13 5 0,18-3 13,60-2 1,-63-1-3,589-24 36,-3-35 4,345-21-1,-461 42-34,-97 14-18,-98 7 2,819-66 12,-713 50 4,586-14-48,-78 33-10,327-7 82,167 13 51,-878 9-41,229 4 57,-7 1-74,272-12-2,-774-2-15,-4 1-2,-213 11-106,-46-5 102,1 0 1,-1 1-1,1 0 0,-1 0 0,1 0 0,-7 3 0,-6 1 17,-87 18 63,-157 14 1,102-17-38,37-3-15,-335 40 30,-256 5 110,-361 12-80,919-67-86,-88 2 6,-169 2 22,-444-31 209,-25-27 166,-1 39-319,-516 77-78,911-30-6,-351 31 4,364-38-1,191-14-2,-144 1 1,52-3 1,75-1 2,-106 7-6,13 1 6,-147-10 9,439-9-8,39-1-13,0-2-1,-88-10 1,125 6 15,-77-14-4,87 13 12,1 0-1,-1-1 1,1 0-1,-26-14 1,22 8 11,9 6-25,0 0 1,-1 0-1,1 1 1,-1 0-1,1 0 0,-1 1 1,-11-2-1,-15 0 23,-71 0 0,1 1-9,101 4-89,0 0 0,0 1-1,0-1 1,0 1 0,0 0 0,-7 2 0,13-3-31,0 0 88,0 0 0,0 0-1,0 0 1,1 1 0,-1-1-1,0 1 1,0-1 0,3 2-1,8 1 4,24 1 14,0-2 0,1-1 0,55-7 1,-9 1-8,138 3-36,49-3-97,245-18-123,122-7 196,-106 3 55,293-19-8,-110-9-9,1410-113-276,-895 85 123,-1 84 200,-771 24-21,360 15 6,-731-37-3,418 20 15,-4 33 17,-222-24-33,-203-26-1,82 10 22,-137-13-16,37 9 1,-37-7-21,29 4 0,-47-9 18,0 0-1,0 1 1,0-1-1,0 1 1,0 0 0,0 0-1,0 0 1,-1 0-1,1 0 1,0 1 0,-1-1-1,3 2 1,3 4 74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1.709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56 14 3153,'-24'-2'344,"3"-3"616,11-2-1240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2.667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17 1 6017,'-1'0'60,"-2"2"-49,4-1 45,-2 0-45,0-1 0,0 1 1,0 0-1,0 0 0,0 0 0,0 0 1,1-1-1,-1 1 0,0 0 0,1 0 1,-1 1-1,0-1 0,1 0 0,-1 0 1,1 0-1,0 0 0,-1 0 0,1 1 1,0-1-1,0 0 0,0 0 0,0 0 1,0 1-1,0-1 0,0 0 0,0 0 1,0 1-1,0-1 0,1 2 0,0-3 3,-1 1-1,0-1 1,0 1-1,0 0 1,1-1-1,-1 1 1,0 0-1,0-1 1,0 1-1,0-1 0,0 1 1,0 0-1,0-1 1,0 1-1,0 0 1,0-1-1,-1 1 1,1 0-1,-1 0 1,1 0 3,0-1-1,0 1 1,-1 0 0,1-1 0,0 1 0,0-1 0,0 1 0,0 0 0,0-1 0,0 1 0,0 0 0,0-1 0,0 1 0,0 0 0,0-1 0,0 1 0,1-1 0,-1 1 0,0 0 0,0-1 0,1 1 0,-1-1 0,0 1 0,1 0 0,16 17 219,-11-11-206,0 0 0,0-1 1,1 0-1,0-1 0,0 1 0,0-1 0,11 5 0,7 0-21,0-1 0,0-2 0,32 6 0,24 7 149,-58-14-12,37 4 0,13 3 75,189 38-53,-82-19-133,-90-17 5,105 3 1,-26-5 107,104 13-22,-189-23-97,108-9 0,184-9-6,-130 8 29,-192 4-37,358-5 345,38 2-222,-178-2-104,-16 0-21,145 11 16,-106 4-7,197-26 7,30 0 1,-310 15 37,68 5 70,-103 1-120,-95-9-2,-56 4-5,35-1 1,-8 6 0,-27 0-7,0-1 0,0-1 0,48-8-1,-38 4 3,-27 3-5,1 0 0,15-4-1,32-14 15,-54 19-11,-1-1-1,1 1 0,-1 0 1,1 0-1,-1 0 1,1 0-1,4 0 1,-5 1-27,-1-1 1,0 0 0,0 1-1,0-1 1,0 0-1,0 0 1,1 0-1,-1 0 1,0 0 0,0 0-1,0 0 1,0-1-1,1 1 1,-1 0-1,0-1 1,0 1 0,0 0-1,0-1 1,0 0-1,0 1 1,0-1 0,0 1-1,0-1 1,0 0-1,0 0 1,-1 0-1,1 0 1,0 1 0,0-1-1,-1 0 1,1 0-1,0-2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4.363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0 275 4601,'3'2'89,"0"-1"1,0 1-1,1-1 0,-1 0 1,0 0-1,1 0 0,-1 0 1,0-1-1,6 1 1,6 1 122,-4 0-23,1-1 1,-1-1-1,0 0 1,1 0-1,14-4 1,26 0 250,58 5-97,206-4-120,-83-21-164,15-1 128,5 25-40,-48 1-99,-72-1-25,235-14 65,-159-15-39,-81 9 385,149-3 0,-158 20-197,187 2-60,-8-15-114,-191 7-50,31-7-6,44-2 18,-137 16-18,134-1 43,-134 6-30,66 15 0,13 2-11,-16-12 4,43 4 2,49 1-6,-73-6 0,-85-4-8,271 15-1,-239-14 3,43 0 2,241 3 11,-255-5-10,117-12 0,-13 0 5,-46 0-6,-75 4 0,-41 5 2,57 6 1,9 1-1,-31-3-6,24-1-1,97-20 12,30-1 1,-54 1 26,-95 7 28,101 3 98,-71 6-133,232-19 24,-269 14 10,53-3 179,91-1-71,0 0-137,-150 8-23,74-14 1,-88 1-450,-45 12 263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48.800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41 65 5417,'-8'-9'272,"8"9"-266,0-1 0,-1 0 0,1 0 0,-1 0-1,1 1 1,-1-1 0,0 0 0,1 0 0,-1 1 0,0-1 0,1 1-1,-1-1 1,0 1 0,0-1 0,0 1 0,-10-9 934,11 8-908,1 1-5,-1 0-1,0-1 0,0 1 0,0-1 0,0 1 0,0-1 0,-1 1 0,1 0 0,0-1 1,0 1-1,0-1 0,0 1 0,0 0 0,0-1 0,-1 1 0,1 0 0,0-1 0,0 1 0,0 0 1,-1-1 51,0 0-52,1 1 0,0 0 0,-1 0 0,1 0 0,0-1 0,-1 1 1,1 0-1,0 0 0,-1 0 0,0-1 0,-4 1 345,8-1-255,11 0-99,12 4 3,0-2 1,45-2-1,-17 0-4,-14 1-5,18 1 16,86-11-1,-90 2-20,0 3 0,1 2 0,75 6 0,9 5-6,-75-6-2,0 2 0,65 14 0,4 16-13,-49-12 14,161 21 1,-208-38 0,127 12 17,-6 0-1,-121-15-13,40-2 0,-12-1-9,33 5 14,116-3 60,-44-5-23,-9 1-1,-100-2-38,-1 3 0,114 10 0,-93 0 9,152-5 0,-50-4-3,131-11 65,-195 3-35,-74 6-27,0-1-7,0 3 0,75 6 0,-114-5-8,67 10 62,106 1 0,-61-11-17,67-3-6,-2-11-20,72-1 321,-70 14-50,64 1-238,-102 2-35,45 2 1,-136-1 1,83-6-1,-67 3-4,-33 0-4,65 8 8,28-5-9,32-1 6,-23 3 3,15 0 5,143-25 17,88-9-8,-144 14-14,-88 4-5,492-8-12,-480 13 9,-57 1-3,-1 1 7,108 0 26,-41 16-39,-75-7 0,-72-3 7,41-3-1,-44-1-4,0 2 0,29 3 0,-37-2 1,0 0-1,-1-2 1,1 0-1,19-4 1,14-1 2,-15-1 1,-31 5-6,0 1 0,0 0 0,0 0 0,1 0 0,-1 1 0,0-1 0,0 1 0,10 1 0,-2-3 235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2:11.990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1 9194,'1'2'18,"0"0"0,0 1 0,0-1 0,0 0 0,0 0 0,1 1-1,-1-1 1,0 0 0,1 0 0,3 3 0,-4-5-25,0 1-1,0 0 1,0-1-1,0 1 1,1-1 0,-1 1-1,0-1 1,0 1-1,1-1 1,-1 0-1,0 0 1,1 1-1,-1-1 1,0 0 0,1 0-1,-1 0 1,0-1-1,0 1 1,1 0-1,-1 0 1,0-1 0,0 1-1,2-1 1,2-1 18,1 1 0,-1 0 0,0 1 0,1-1 0,10 1 0,8 0 8,321-15 175,-1 24-71,-297-7-113,260 15-2,45 2-62,527-12 112,-635-7-13,203-12-17,-317 7-8,462 25 108,-427-9-112,243 4-8,-238-11 3,157 2 196,126 5-3,156 41-152,-157-24 11,3-36 498,-418 7-481,410-8 117,-180 19-127,-91-3-44,-133-3-121,-29-2 836,1-1 0,18 0-1,-12-4 263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2:43.6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 10 5761,'-1'-1'-688,"1"-5"-784,-2 10-1225,2-2 3225,0-1 192,0-2 41,0-6-137,-3 5-280,-1 2-288,-1 0-496,0 0 288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3.91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7 9290,'1'0'232,"-1"0"-205,1 0 49,0-1-36,-1 0-27,1-1-12,-1 1-45,-1-1-54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3.60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23 1904,'0'0'0,"3"7"601,-2-9-607,-1 2 0,1 0 0,-1 0 0,0 0 0,0 0 0,1 0 0,-1 0 0,0-1 0,0 1 0,1 0 0,-1 0 0,0 0 0,0 0 0,0-1 0,1 1 0,-1 0 0,0 0 0,0 0 0,0-1 0,0 1 0,1 0 0,-1 0 0,0-1 0,0 1 0,0-1 0,5-9-952,0-2-535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4.42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28 71 8402,'-2'-1'240,"-1"-2"-168,-3-2 1,1-1-19,-1-1-52,2 0 4,3 1-42,1 0-10,1 0-8,2 2-20,1 0-51,0-1-211,6-5-783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5.2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695 50 4465,'4'-3'31,"0"0"1,0 1-1,0-1 1,0 1-1,1 0 0,-1 0 1,1 1-1,4-2 1,-6 2 67,-1 0-1,0 0 1,0 0 0,0 0 0,0 0 0,0-1 0,3-2-1,1 0 85,4-8 3739,-15 13-3072,0 2-769,-1 0 0,1 0 0,0 1 0,-5 4 0,-10 7 173,-12 8 185,1 0 1,-43 44 0,42-34-319,1 2 0,2 2 0,1 0 0,-28 52 0,34-54-104,-2-1-1,-32 36 1,-61 55 11,-1 0 6,51-53-27,90-86-1984,4-11 1308,26-21-2542,-31 31 2186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4.77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4 22 9706,'0'-1'240,"0"-1"-168,-1 0-27,1-1-2,0 0-11,-1 0-9,1 0 2,-1 1-29,1 0-1,0 1-86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4.96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6 14 10146,'0'-1'272,"-1"-1"-28,0-1-290,0-1 80,0 2-23,1 0-15,-1 2 5,0 1-66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4.13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49 1 8090,'0'0'0,"-2"4"40,-1 7-308,-2 3 13,0 4 127,0 2-16,0-1 29,0-1 75,1-2 38,-1-3 12,1-3 32,1-3-25,1-2-168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5.21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10 1 9826,'0'0'0,"0"1"112,-3 2-271,1 1 22,0 0 89,1 0-31,0 0-5,1 0-96,1 0-94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5.44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189 205 10034,'0'0'0,"-6"0"136,-8-4-401,-4-1 133,-1-2-7,-1-1-50,1-3 46,1 0 34,2-3 55,1-2 17,2-2 1,3-1-52,1 0-171,3 0-244,2 1-494,3 0-697,1 0 1199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5.59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3753,'0'0'0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5.77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 0 10610,'0'0'0,"-1"4"88,0 4-345,2 2 89,2 3 140,1-2-64,1 0-74,2-1-148,0-1-264,6 4-911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5.95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6689,'0'0'0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7.13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 16 8154,'-1'-6'2880,"0"2"-3345,1 1 734,0 1-345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7.93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64 10090,'1'-3'628,"1"0"-469,1-2 38,1-1-49,0 0-66,0-1-40,1 1-40,0 0-61,0 0-62,1 1-101,0-1-127,-1 1-217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5.7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553 22 4201,'4'0'101,"19"-3"378,-22 3-425,-1 0 0,1-1-1,0 1 1,0 0 0,0-1 0,0 1 0,-1-1 0,1 1 0,0-1 0,0 1 0,-1-1 0,1 1-1,0-1 1,-1 0 0,1 1 0,-1-1 0,1 0 0,-1 1 0,1-1 0,-1 0 0,1-1 0,-1 1-32,0 1 1,0 0-1,0 0 1,0-1-1,0 1 1,0 0-1,0 0 1,0 0-1,0-1 1,0 1-1,0 0 1,0 0 0,0 0-1,0 0 1,-1-1-1,1 1 1,0 0-1,0 0 1,0 0-1,0 0 1,0-1-1,0 1 1,-1 0-1,1 0 1,0 0-1,0 0 1,0 0 0,-1 0-1,1-1 1,0 1-1,0 0 1,0 0-1,-1 0 1,1 0-1,0 0 1,0 0-1,0 0 1,-1 0-1,1 0 1,0 0-1,-1 0 1,-12 0 870,7 0 558,1 13-1007,1-7-357,-1 1 1,-1-1-1,1 0 0,-1 0 1,-12 8-1,7-4 16,-4 5 54,-16 19 0,9-9-67,5-4-50,2 0 0,-25 44 0,25-39-26,-32 42 0,-77 97 23,109-143-33,-1-1-1,-1-1 1,-1-1 0,-22 18 0,28-26-19,1-2-55,0 1 1,1 0-1,0 0 0,-11 15 1,21-25 17,0 0 1,0 0 0,-1 1-1,1-1 1,0 0-1,0 0 1,0 1-1,0-1 1,-1 0-1,1 1 1,0-1 0,0 0-1,0 0 1,0 1-1,0-1 1,0 0-1,0 1 1,0-1-1,0 0 1,0 1 0,0-1-1,0 0 1,0 1-1,0-1 1,0 0-1,0 1 1,0-1-1,1 0 1,-1 0 0,0 1-1,0-1 1,0 0-1,0 0 1,1 1-1,-1-1 1,0 0-1,0 0 1,0 1 0,1-1-1,-1 0 1,0 0-1,1 0 1,-1 0-1,0 1 1,0-1-1,1 0 1,-1 0 0,0 0-1,1 0 1,-1 0-1,0 0 1,1 0-1,-1 0 1,0 0-1,0 0 1,1 0 0,-1 0-1,0 0 1,1 0-1,-1 0 1,0 0-1,1 0 1,-1 0-1,0 0 1,1-1 0,10-2-1190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8.88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28 23 10306,'0'-1'424,"-4"-2"-18,0-1-145,-1 0 12,-1 0-162,2 1-17,2 1-81,0 1-61,2 0-55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06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51 3 10002,'0'0'0,"-3"4"280,-4 4-56,-1 2-180,0-1 20,2-2-1,1-3 0,1-1-1,1-3-16,1-1-14,0-3-119,0-2-164,1-3-409,2-18-2517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24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34 9786,'0'0'0,"1"-2"136,4-4-439,4-2-527,19-10-1958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45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9026,'0'0'0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68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10258,'0'0'176,"0"3"-336,0 1 12,1 0-220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87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9770,'0'0'0,"4"2"-88,7 3-737,7 3-360,5 2-1062,3 0 1676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0.09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9250,'0'0'0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0.31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0 8810,'0'0'0,"1"1"-112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0.55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6 31 1608,'0'0'0,"-3"-4"176,2-9-784,-1 0-699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0.75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5 0 10074,'0'0'0,"0"4"192,-2 5-242,0 3-44,2 2 17,0 2-125,2 0-98,-1 1-192,0-1-191,0-2-607,-1-2 971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9:36:08.097"/>
    </inkml:context>
    <inkml:brush xml:id="br0">
      <inkml:brushProperty name="width" value="0.35" units="cm"/>
      <inkml:brushProperty name="height" value="2.1" units="cm"/>
      <inkml:brushProperty name="color" value="#66CC00"/>
    </inkml:brush>
  </inkml:definitions>
  <inkml:trace contextRef="#ctx0" brushRef="#br0">252 234 9594,'-8'-11'272,"-8"-12"-192,-8-8 136,-4-3-152,0 1-16,-1 4-64,2 4-152,1 6-368,2 5-1464,1 4 1263,4 6-6080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15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632 5 6577,'6'-5'1887,"-24"14"-957,4 2-826,0 0 0,0 1 0,1 1 1,-20 25-1,-38 64 286,23-29-219,-63 94-2,79-119-141,14-22-14,-2 0 0,-36 36 0,-51 36 8,43-52-337,59-40 172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0.95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82 0 10506,'0'0'0,"-9"6"168,-8 6-588,-2 1-355,1 1-1428,-1 0 1799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1.16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23 0 10778,'0'0'0,"-4"1"280,-14 18-2655,18-18 2447,0 0 0,0 0 0,0 0 0,1 0 0,-1 0 0,1 0 0,-1-1 0,0 1 0,2 1 0,18 25-3307,-17-24 3199,0-1 1,7 5-1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1.37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10242,'0'1'168,"-1"2"-298,1 1 19,0 0 13,1 0-66,1 0-37,0-2-56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1.57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9282,'0'0'0,"2"1"120,3-1-243,3 1-229,6 2-407,23 1-2088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1.78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5033,'0'0'0,"2"9"-855,2 0 144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2.00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10930,'0'0'0,"0"3"216,0 7-205,0 1-222,2 2-79,0 1-218,-1-2-611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2.20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9562,'0'0'0,"0"2"264,1 3-103,1 3-147,1 0-12,1 2-114,3 0-285,0-1-543,13 7-1418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2.41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9458,'0'0'403,"1"1"-502,2-1-92,3 1-339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2.85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11 0 10378,'-1'1'248,"-2"2"-224,0-1-104,-1 1-152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3.05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 2 7570,'0'0'0,"-2"-1"240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57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638 7 7306,'0'-1'61,"-1"1"1,1-1 0,0 1-1,-1-1 1,1 1 0,-1-1-1,1 1 1,-1 0 0,1-1-1,-1 1 1,0 0 0,1 0-1,-1-1 1,1 1 0,-1 0-1,0 0 1,1 0 0,-1-1-1,1 1 1,-1 0 0,0 0 0,1 0-1,-1 0 1,0 0 0,1 0-1,-1 1 1,0-1 0,1 0-1,-1 0 1,1 0 0,-2 1-1,-3 2 7,-1 1-1,1-1 0,0 1 1,0 0-1,0 0 0,1 1 0,-5 5 1,-26 38 11,25-33-39,-78 136 44,37-59-54,29-58-11,-1 0-1,-49 51 0,22-24-10,-22 22-1,32-43-7,-41 53 1,70-81-75,9-10-39,-1 0 1,1 0-1,0 0 1,1 1-1,-1-1 1,0 1-1,0-1 1,-1 6-1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7.77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78 0 8706,'0'0'0,"-5"1"288,-6 1-121,-2 0-31,-1 0-46,0 0-98,2-2-89,4 1-216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8.14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28 1 10346,'0'0'0,"-3"2"232,-2 4-233,0-1 38,0-2-43,1 0-46,1-2-64,1-1-60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7.40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27 44 7234,'0'-2'590,"-1"0"-546,0-2 91,-1 1-40,1-1 1,-1 0-10,-1 0-6,1 0-26,-1 1 6,1 0-14,0 1-24,1 0-13,-1 0-8,0 1-27,1-1-32,-1 0-95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8.56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17 7106,'1'-1'192,"1"1"74,3-2-496,2 0 164,2-1-455,13-6-1029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8.90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43 1 9370,'-2'1'272,"-4"3"-84,0 1-181,0 0 37,0-1-46,1 0 24,2 0-28,1-1 37,-1 0-20,2-2-50,-1 1-88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9.14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0 9466,'0'1'168,"1"0"-280,1 0 5,0 0-111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9.59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12 0 8042,'-4'5'1929,"-2"5"-2618,5-3 236,0 1-161,2 2-229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9.35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14 2 8602,'-6'-1'2131,"2"1"-2447,1 0 535,2 1-259,2 1-59,1 2-109,1 1-190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9.79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6057,'0'0'0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0.16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92 0 10138,'0'0'0,"-4"1"368,-5 2-140,-4 1 31,0 1-158,-1 1-45,1 0-52,4-1-42,1-1-89,3-1-110,1-2-173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9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478 58 8202,'49'-50'645,"-49"50"-642,1 0 0,-1 0-1,0 0 1,0 0 0,0 0-1,0 0 1,0 0 0,0 0-1,0 0 1,0-1 0,1 1-1,-1 0 1,0 0 0,0 0-1,0 0 1,0 0 0,0-1-1,0 1 1,0 0 0,0 0-1,0 0 1,0 0 0,0 0-1,0-1 1,0 1 0,0 0-1,0 0 1,0 0 0,0 0-1,0 0 1,0-1 0,0 1-1,0 0 1,0 0 0,0 0-1,0 0 1,0 0 0,-1 0 0,1-1-1,0 1 1,0 0 0,0 0-1,0 0 1,0 0 0,0 0-1,0 0 1,0 0 0,-1-1-1,-10-1 162,8 2-110,1 0 0,-1 0 0,0 1 0,0-1-1,0 1 1,1-1 0,-6 3 0,3 0-27,0 1 1,0 0-1,1 0 1,-1 1-1,1-1 0,0 1 1,0 0-1,-3 6 1,-9 10 9,-7 9-2,-27 45-1,28-39-22,-67 108 15,-57 86-59,135-217-105,0 0-1,0-1 1,-22 17 0,23-20-104,8-7 19,-1 0-1,1 1 0,0-1 0,0 1 1,0-1-1,0 1 0,-2 4 1,-1 1-475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0.35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 0 11594,'0'0'0,"-2"0"64,-1 1-382,-1-1-88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1.03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2 10258,'1'0'232,"1"-1"-233,2 1 48,2 0-66,0 0-38,4 2-77,0 0-75,2 1-117,1 0-264,0-1-469,13-2-1438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1.24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10930,'0'0'0,"2"1"176,3 2-382,3 1 6,2 1-128,2 0-266,1-1-363,10 3-1397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1.94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5 23 10034,'-1'-1'240,"0"0"-214,-1 0 23,1 0-1,2-2-57,1-1-22,2-1-89,1-1-259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3.30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3 6865,'1'0'193,"1"1"-123,0 0 8,-1-1-29,0 0-17,-1-2-44,0-1-92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3.61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104 113 2961,'-3'-3'360,"-3"-2"308,-4-4-13,0-2 13,-2-2-145,0 0-78,2 2-156,0 3-71,2 1-89,1 2-165,2 0-289,-6-17-2277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3.83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7 1 7402,'-3'2'606,"2"0"-432,0 0-38,0-2-80,0 0-63,1-1-102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4.07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8 1 7770,'0'0'0,"-1"1"80,-1 2-271,0 0 31,0 0 3,1 0-109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4.86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16 1 11042,'-2'0'248,"-2"2"-289,0 1-30,1 1-149,1 2-181,2 3-354,8 19-1400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4.31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77 0 8930,'0'0'0,"-9"7"528,-14 5-523,6 9-9,3 1-85,5-1-166,5-4-504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7.4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652 1 6609,'-7'0'596,"0"0"0,0 0 0,0 1 0,-10 1 0,8 3-543,1-1 1,0 1 0,0 1-1,0-1 1,1 1 0,-11 12-1,2-4 9,-17 19 51,-53 68-1,65-76-79,-110 159 147,34-44-124,77-112-65,-75 108-294,54-72-3116,41-57 2359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5.11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62 0 4345,'0'0'0,"-2"5"552,-4 8 943,0 4-1231,-2 2 512,1 2-204,-1-1-170,1-1-155,0-1-231,2-3-366,2-1-1161,1-4 1323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5.35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8810,'0'0'0,"0"1"208,0 4-177,-1 2-6,1 2-56,2 2-134,1 2-453,12 12-1866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5.97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 3 8898,'-1'0'1988,"0"0"-1902,0-1-24,2 1-22,-1-1 0,0 1-9,2-1-7,0 1-8,-1 1-17,1-1-62,-1-1-86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6.15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20 1 10922,'-1'2'288,"-2"2"-158,0 2-105,0 0 11,-1 0-9,2-1-33,0 1-18,1 0-52,1 0-118,0 1-186,0 1-462,2-1 646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6.34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 1 8346,'-3'8'1721,"0"-2"-2123,0 0 312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6.55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45 1 11050,'0'0'0,"-4"7"216,-5 12-233,-2 2-363,0 2-387,2 0 598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6.87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72 1 7522,'0'0'0,"-5"2"376,-4 4 280,-3 1-509,-2 2 125,2-2-135,1 0-149,3-2-253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06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10146,'0'0'0,"1"4"232,1 5-224,1 4 46,1 2-46,1 1 2,1 0-20,1-1-52,0 1-70,2-1-227,1 1-1006,3 2 1193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26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10234,'1'1'240,"-1"1"-177,1 1-62,0 0 17,0-1-20,0 0-44,1-1-6,0-1-67,1 0-115,1-2-111,6-8-723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46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11498,'0'0'0,"2"3"225,2 4-319,2 0-2,1 0-56,2-1-59,1-2-45,1-1-94,3-4-232,3-3-614,1-8 930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7.76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697 0 7866,'0'6'298,"0"-5"-292,0 0 1,0-1 0,0 1-1,0 0 1,0-1-1,0 1 1,0 0 0,0-1-1,0 1 1,0 0 0,0-1-1,-1 1 1,1 0 0,0-1-1,0 1 1,-1 0 0,1-1-1,-1 1 1,1-1 0,0 1-1,-1-1 1,1 1 0,-1-1-1,1 1 1,-1-1 0,1 1-1,-1-1 1,0 0 0,1 1-1,-1-1 1,1 0 0,-1 1-1,0-1 1,1 0-1,-2 0 1,-20 13 188,1 0-1,0 1 1,0 1 0,2 0-1,0 2 1,0 0 0,-22 29-1,2 5 105,-56 96-1,54-87-206,-2-1 1,-55 57 0,49-60-639,3 1 1,-40 65-1,82-116-1374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69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44 8522,'3'-2'1056,"1"-1"-1040,1 0 164,4 0-156,0-1-8,0 0-13,1-1-30,-1 0-114,2 1-250,1-1-563,1 0 746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87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 0 9946,'0'1'224,"-1"0"-261,0 1 9,0 0-150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07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10914,'0'0'0,"0"5"288,0 9-168,0 2-166,2 2-38,0-1-75,0-1-94,2-2-111,0-4-277,6 6-1276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30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9370,'0'0'0,"3"2"80,2 2-420,2 1-57,2-2 83,-1-1-79,0-1 21,-2-2-4,0 0-122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51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8570,'1'2'1216,"8"3"-1833,-2-2-149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70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9154,'0'0'0,"3"1"128,2 0-233,4 0-102,2 0 24,1 0-297,1 0-425,1-1-708,0 0 1141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9.74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 1 11282,'0'0'0,"0"5"208,-1 5-270,1 3-64,0-1 12,1 0-42,2-2-50,-1-2-14,1-3 10,0-2 20,0-3 69,0-2 29,0-1-12,0-3-38,0 0-192,0-3-509,4-21-1954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92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0 8666,'0'0'0,"3"2"256,6 3-65,4 1-197,3 2 34,1 1-72,0-1-92,0-1-304,0-1-855,-1-1 1079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9.14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92 9674,'0'0'0,"2"-1"208,3-2-299,3-3-101,4-2-129,1-3-258,0-5-381,1-4-866,-3-7 1358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9.30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9762,'0'0'0,"1"5"200,3 6-299,3 2-138,4 2-530,2 0 621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15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657 1 9282,'-1'1'32,"0"-1"-1,1 1 1,-1-1 0,0 1-1,0 0 1,1 0-1,-1 0 1,0-1 0,1 1-1,-1 0 1,0 2 0,0-2-29,1 0 1,-1 0 0,0 0 0,1 0-1,-1 0 1,0 0 0,0 0 0,0 0-1,0 0 1,0 0 0,0-1 0,0 1-1,-1 1 1,-17 7 83,1 1 0,0 1 0,1 0 0,0 2 0,-24 22 0,21-14-33,0 0 0,2 1 0,-25 39 0,2 5 68,-57 87 87,68-111-179,-55 59 1,51-65-44,-44 58 0,65-77-59,10-15-38,1 1-1,0-1 1,-1 1 0,1 0 0,1 0 0,-1 0-1,0 0 1,1 0 0,-1 0 0,1 1 0,-1 3-1,1-3-334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9.51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 1 7850,'0'0'0,"0"8"584,-2 10 877,0 6-1706,0 3 457,1 0-184,0-1-12,1-4-19,0-3-3,0-5-85,1-3-192,0-3-519,1-3 663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9.96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8690,'2'1'256,"1"2"-56,4 3-227,1 0 25,1 1-100,2 2-95,1-1-157,0 0-328,11 9-1385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56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7706,'10'14'2403,"1"-2"-2937,2 1 561,1-1-608,2-3-600,2-2-707,-2-2 1274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77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9218,'0'0'0,"1"5"376,0 8-112,1 2 13,0 5-168,2 0-24,1 1-41,4-1-36,1-3-41,3-1-30,0-2-108,2-4-160,1-4-401,2-6-1442,0-5 1816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96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26 9314,'3'7'1520,"2"-1"-1750,1 0 387,1-2-118,1-1-13,-1-2-3,0-1-16,-3 0 3,0-2-39,-1 1-46,-1-3-91,0-1-148,0-4-367,0-23-1662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14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8610,'1'2'456,"1"3"103,1 0-207,1 0 103,0 0-205,0-1-20,-1 1-88,-1 0-70,0-1-62,-2 0-57,-1 0-104,-2 1-145,0 0-229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32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30 0 11610,'0'0'0,"-1"8"225,-5 10-291,-1 1-131,1 0-18,0-3-272,2-5-456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0.17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15 0 9194,'0'0'0,"-3"8"800,-2 19-756,1 7-8,2 3-455,2 1-82,4-4-301,0-5-230,1-5-99,-1-4-29,0-6-162,-2-4 908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0.32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9122,'0'6'1338,"1"-2"-1804,1 1 26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0.53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0 10226,'1'1'208,"1"-1"-261,2 0 18,2 0-77,1-1-188,1 2-279,2-1-541,0 0 827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5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625 1 9114,'-4'5'86,"1"1"0,-1-1 0,0 0 0,-1 0 0,-4 4 0,-6 7 2,-7 7 177,-30 24 1,-7 7 111,15-4-261,3 2 0,-46 75 0,-6 8-121,69-105 6,0-1 0,-36 33 0,39-45-83,15-12-92,0-1 0,1 1 0,-1 0 0,1 0 0,0 0 0,0 1 0,1 0-1,-6 9 1,8-10-323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0.70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9482,'0'0'0,"2"3"184,1 6-243,3 2-79,1 1-133,1-1-635,2-1 765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0.96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207 15 8978,'0'0'0,"-21"-8"304,-21 2-28,4 7-160,3 6-87,35-5-25,-1-1 0,-1 0 0,1 0-1,-1 0 1,0 0 0,1 0-1,0 0 1,-1 1 0,1-1 0,0 0-1,0 1 1,0-1 0,-2 3-1,0-3 3,2 2 0,-1-1 0,0 1-1,1 0 1,-1-1 0,0 4-1,-6 14 99,1-3-26,1-3 11,0-5-29,1-3-95,1-4-49,2-1-142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14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11018,'0'0'0,"4"3"248,5 4-252,4 3 54,4 0-50,4 0-54,2-1-60,2-3-128,0-3-231,0-5-898,-1-5 1140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34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8554,'0'0'0,"2"2"232,4 1-65,2 0-94,2 0 88,2 1-62,-1-2-58,1 0-10,0 0-50,-1-2-37,0 0-68,0-2-134,0-1-240,0-2-559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56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168 33 10722,'0'0'0,"-7"5"256,-10 8-186,-3 0-134,-2 0 36,2-3-123,2-4-28,3-4-15,3-6-4,2-3 7,2-3-39,2-3-176,1-4-222,1-3-631,0-3 950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76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22 0 9858,'0'0'0,"-3"3"208,-2 3-261,-2 0-187,0 1-252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90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9346,'0'0'0,"0"8"112,0 10-448,1 5-1608,-1 0 1850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3.47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31 3 7330,'-5'0'1947,"1"-1"-2041,-1 0 565,1 1-184,0 0 34,-2 5 477,5-4-696,0-1-84,0 0-81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3.65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7514,'0'0'0,"9"11"328,7 5-262,3 1 1,1-2-16,-20-16-52,1 1 1,0 1-1,0-1 1,0 1-1,0-1 1,1 0-1,-1 0 1,0 1-1,0-1 1,0 0-1,0 0 1,0 0 0,1 0-1,11-2-20,-2-2-289,9 0-1623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3.84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9 9450,'1'1'192,"2"-2"-243,1 1-5,4 0-60,1-2-286,2 0-840,0-3 1042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9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512 0 7746,'9'1'509,"-19"1"-73,-12 2 271,11 1-552,1 1 0,0 0 0,0 0 0,1 1 0,0 0-1,0 1 1,-11 13 0,4-2-49,1 0 0,-18 32-1,-42 57-24,49-72-66,-42 53 11,-45 68-492,69-95-1598,34-48 1464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4.05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9874,'0'1'800,"0"0"-852,1 1 124,2 1-60,0 2-41,3 1-36,0 1-86,0 1-157,3 0-308,14 11-1275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4.91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18 34 9786,'0'0'0,"-1"-1"136,-2-4-215,-1-2-50,0 1 150,1 1-30,0-5 829,3 10-816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4.25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10530,'0'0'0,"2"5"136,3 8-382,2 2-51,2 2-27,0 0-344,0 0-441,8 10-1388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4.48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29 172 10178,'0'0'0,"-1"-5"304,-1-1-354,-1-1 100,1-3-50,0-3-9,-1-1-35,0-4-47,0 0-101,0-1-181,0-1-387,1 0-943,1-1 1326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4.63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0 10554,'0'0'0,"2"5"280,2 5-168,2 4-120,2 2-32,2 2-138,1 0-140,2 0-334,1-1-1180,0-1 1530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5.10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9410,'0'0'0,"2"6"288,4 9 0,3 7-345,1 4 23,2 1-326,0 1-1605,0-2 1790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5.24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7 1 9786,'0'0'0,"-1"4"376,-1 6 784,1 2-2137,0 1 294,0 0 456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6.15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7 6593,'4'-2'3418,"-5"0"-3312,1 1-63,-1 0-39,1 1-45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6.35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8866,'6'5'888,"-6"14"-1064,3 9 500,0 5-899,0-28 430,-1 2-1,0-1 0,5 9 1,11 17-1208,2-4 1019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7.56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62 1 10106,'0'0'0,"-5"5"224,-4 5-252,-3 3-40,-1-1-219,1-2-477,1-2 614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9.37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765 1 8674,'0'0'18,"0"0"0,1 0 1,-1 0-1,0 0 0,0 0 0,1 0 0,-1 0 1,0 0-1,0 0 0,1 0 0,-1 0 1,0 1-1,0-1 0,0 0 0,1 0 0,-1 0 1,0 0-1,0 0 0,0 1 0,1-1 0,-1 0 1,0 0-1,0 0 0,0 1 0,0-1 1,1 0-1,-1 0 0,0 0 0,0 1 0,0-1 1,0 0-1,0 0 0,0 1 0,0-1 1,0 0-1,0 0 0,0 1 0,0-1 0,0 0 1,0 0-1,0 1 0,0-1 0,0 0 1,0 1-1,0-1 0,0 0 0,0 0 0,0 0 1,-1 1-1,1-1 0,0 1-2,-1 0 0,1 0 0,-1 0-1,1 0 1,-1 0 0,0 0 0,1 0 0,-1 0-1,0 0 1,0 0 0,0-1 0,-1 2 0,-15 9 78,1 0 0,0 1-1,1 1 1,0 1 0,-15 18 0,-60 82 23,43-48-100,-111 144 15,134-182-31,-3 6 3,-48 45-1,-15-6-205,-26 25-837,103-86-623,3-1 644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6.55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95 1 9450,'0'0'0,"-3"12"344,-4 17-84,-3 9-13,-1 7-48,0 1-67,1 1-51,0-4-10,2-3-42,0-5-1,2-4-31,1-6-58,2-4-144,1-7-207,2-6-533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6.88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5769,'5'14'3022,"0"-4"-3839,1-1 542,13-2-1805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7.11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0 7618,'0'0'0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7.36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8762,'0'0'0,"1"4"176,0 5-252,1 2 44,-1 0-47,1-2-7,0-1 8,-1-3-22,0 0-21,0-2-42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7.94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8842,'0'0'0,"1"2"80,-1 4-504,0 5-814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8.12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 0 10626,'0'0'0,"-2"5"-280,-4 7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29.12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54 142 11090,'0'-2'344,"-2"-2"-242,2-3 106,-1-1-129,-1-3-18,0-1 2,-3-2 11,0 0-23,-1-1-11,-1 1-7,1 1-46,0 2-100,0 2-106,1 2-249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29.3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13 1 10602,'0'0'0,"-1"0"144,-2 1-289,-1 1-58,2 2 74,0 0 24,1 1-37,2 1-103,0-1-353,2 1 466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0.09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9626,'1'1'232,"4"0"-187,1-1-67,3 0-68,2-1-144,2 3-361,1 4 464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29.88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6657,'0'0'0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9.7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610 1 5337,'0'0'886,"-11"6"2182,-13 16-1994,-36 40 0,34-34-788,-18 24-21,-41 62-1,-43 51-218,14-42-22,2 4-1052,109-125 795,0 4-1287,3-3 867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0.31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88 0 10986,'0'0'0,"-3"2"192,-5 3-298,-2 2 56,0 1 69,-1 0-34,1 2-3,-1 1-14,2 0-72,1 1-122,0-1-297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29.69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7 14 10426,'0'0'0,"-2"1"-96,-2 0-355,17 4-397,1-5 786,2 0-30,1-2-131,1-2-469,3-2-1557,2-3 1902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0.57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27 17 9594,'0'0'0,"-1"0"208,-4 1-215,0-1 118,0 0 18,1-1 9,0 0-34,2 0-24,1 1-51,2-1-26,1 1-54,1-1-119,3-1-280,15-9-1044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0.8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121 42 9506,'0'0'0,"-4"-1"104,-6-1-252,-1-1-581,-2 0 38,1-1-52,1 1 159,-2-1 258,1-1 190,0 1-158,0-3-1067,2 1 1241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1.16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9 0 10418,'0'0'0,"-1"2"168,-3 2-448,1 1-161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1.98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75 1 12291,'0'0'0,"-6"1"192,-6-1-495,-2 1 244,0 0-81,1 1-56,4 2-25,3 2-25,6 3-72,4 0-133,3 1-323,14 8-1727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2.74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1 184 9634,'0'0'0,"1"-3"152,4-3-289,1-5 54,2-2-5,-1-2-3,-1-2 2,-2 0-36,-1 1-46,-2-1-82,-1-1-290,-2-4-1102,-1-7 1404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2.92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46 10 11090,'-1'0'184,"-4"-2"-242,1 0-81,0-1 111,-1 1-23,1 1 7,-2 2-42,1 2-109,0 1-233,-1 7-736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1.75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28 8 12843,'0'0'0,"-1"-1"128,-3 0-439,0 0-52,-1-1 119,0 1 12,1-1 72,1 2 36,1 1-12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2.43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153 8 8978,'-13'-2'2260,"1"0"-2637,0 0 621,-1 0-243,1 2-10,1 2-16,-1 2-34,0 2-29,-2 2-97,0 3-229,0 3-390,1 4 596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9:48:31.32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0 334 4849,'5'-10'2283,"-1"9"-2274,-1 0 1,0 0-1,1 0 0,-1 0 0,1 0 0,-1 1 0,7 0 1,4-2 107,94-9 392,36-6 83,-46 6-407,37-4-78,120-17 298,200-27 497,59 15-731,433-30 479,-643 55-631,238-12 26,84 28 299,-321 6-196,-201-3-136,309 5 9,-147-1 9,-26-1 43,668 53 123,-681-35-190,343 25 56,264-17-27,-54-7-18,-343-9-10,29 23 1,-117 25-9,-63-9 11,213 36 29,-385-64-39,212 50 0,-196-46-20,-81-20 14,-38-4 2,-9-3 2,0 0 0,0-1 0,0 1 0,1-1 0,-1 1 0,0-1 0,0 0 0,3 1 0,-5-1 1,0-1 1,0 1-1,1 0 1,-1 0-1,0 0 1,0 0-1,0 0 1,0 0-1,0 0 1,1-1-1,-1 1 1,0 0-1,0 0 1,0 0-1,0 0 1,0 0-1,0-1 1,0 1-1,0 0 1,0 0-1,0 0 1,0 0-1,0-1 1,0 1-1,0 0 1,0 0-1,0 0 1,0 0-1,0-1 1,0 1-1,0 0 1,0 0-1,0 0 1,0 0-1,0-1 1,0 1 0,0 0-1,0 0 1,0 0-1,0 0 1,0 0-1,0-1 1,-1 1-1,1 0 1,0 0-1,0 0 1,0 0-1,0 0 1,0 0-1,0 0 1,-1-1-1,1 1 1,0 0-1,0 0 1,0 0-1,0 0 1,-1 0-1,1 0 1,0 0-1,0 0 1,0 0-1,-1 0 1,-3-1 1,0 1-1,-1 0 1,1 0 0,0 0 0,-1 1 0,1-1 0,0 1-1,0 0 1,-7 3 0,-21 3 11,-92 4 1,-145 10 1,140-18-10,-217 8-20,-278-3-21,162-6 39,-1191-34 22,919-44-3,446 42-13,170 21-8,-436-45 5,-4 35 8,-196 57 49,-2 35-14,748-68-48,-515 36 11,-94-11 16,52 6 325,0-22-75,381-7-236,-182-1-18,266-2-112,1 5 0,-1 5 0,-108 24 0,195-32-136,0 1 1,0 0-1,0 1 0,1 1 0,-15 7 1,4 4-154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2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 0 7642,'-1'4'236,"1"-1"1,-1 1 0,0-1 0,1 0-1,-2 0 1,1 1 0,0-1 0,-1 0-1,1 0 1,-1 0 0,0 0 0,0-1-1,-4 5 1,-4 4-479,-20 17-1,23-22 460,-61 50-199,30-26-2,-45 46 0,46-34 10,-49 68 0,21-24-17,-104 105-1,111-129-30,-28 28-1465,71-75 93,1-2 524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3.25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190 115 5209,'0'0'0,"-5"-2"96,-8-2 1270,-3-1-2538,-3-2 1073,0 0 60,1-1-5,0 1 180,2-1 346,1 0 164,1 0 67,1 1 39,4 2-332,2 1-143,3 2-127,1 0-124,2 0-20,2 0-28,3-1 29,2 1-2,1-2-7,1 0-53,2 0-69,0 0-199,2 1-426,15 0-1434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3.70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64 0 11194,'0'0'0,"-5"1"224,-6 1-37,-1 0-587,3 0 343,1 1-53,4 0 96,0 0 22,0-2-7,1 1-1,1 0-55,0-1-125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2.18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12 0 10170,'0'0'0,"0"2"144,-1 1-336,-1 0 96,-1 1 27,0-2-69,1 1-106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3.45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7490,'0'0'0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4.02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52 1 11698,'0'0'1,"-2"0"255,-3 1-299,-1-1 95,1 1-55,0 0-33,1-1-28,1 2-41,0-1-39,0 2-40,-1 0-87,1 1-101,-6 4-487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4.64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32 51 11210,'-2'0'288,"-2"-2"-140,-1 1-99,1-2 93,-1 0-22,1 0-13,1-1-30,1-1-66,0 0-50,1 0-103,1-1-100,0 0-158,0-2-265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4.85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32 1 8570,'-10'16'2588,"3"-1"-3058,1 6 770,1 2-294,3 0-7,0 1-35,3-3-93,1-1-107,3-5-258,0 0-657,2-3 913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04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10818,'0'0'0,"2"5"136,2 7-382,2 2 202,2 2 49,0-2-24,1 1 10,-1-1-100,-1-3-187,-1-2-309,18 2-1107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30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176 0 9642,'0'0'0,"-5"1"-120,-5 0-373,-3 0 59,-3 0 325,-1 1-27,-1 0-28,-3 2-19,1-1-13,-1 0-123,2 0-882,3 0 1083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48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10562,'0'0'0,"15"0"136,25 9-494,7 6 364,5 5-1441,-5 7 1349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5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675 0 7042,'3'4'1337,"-2"-1"-581,-7 2-553,-19 7 67,11-6-112,1 0 1,1 1 0,-16 11-1,-3 8 99,1 0 0,-47 57 0,-41 70-148,10-12-54,-77 56-1041,166-179 293,12-10-1121,2-7 723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74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239 1 9706,'0'0'0,"-5"2"120,-7 4-364,-5 0 216,-2 1 28,-3-2-16,-1 1 35,0 0-25,1 0 18,1-1-14,1 0-128,1 1-299,1-1-1295,0 0 1492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91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8842,'0'0'0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6.15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23 4 11002,'-5'-1'945,"-2"0"-1434,4 0 408,1 0 4,0 2-110,-1 11-1145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6.89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19 1 10418,'0'0'0,"-3"4"280,-3 5 56,0 3-837,3-2 112,3 0-202,3-2-208,18 2-1002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7.10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9 0 9978,'0'0'0,"0"7"456,-3 9 476,0 2-1162,1 3 332,2-2-184,1-2-38,3-3-96,3-4-108,-1-3-202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6.68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13819,'0'0'0,"0"0"-72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7.32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10010,'0'0'0,"1"2"16,2 3-429,1 1 57,2 3-90,4 1-247,1 1-393,2 0-512,2 1 1089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7.55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8722,'0'0'0,"1"2"-8,23 24-1656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7.80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97 1 11618,'0'0'0,"-9"10"281,-77 75-2438,104-96 2234,-20 14 0,0 0-1,0 0 1,0 0 0,1 0 0,-1 1-1,1-1 1,-1 0 0,1 1 0,0-1 0,1 1-1,-1-1 1,1 1 0,-1-1 0,1 6-1,-2-9-171,2 1 0,0 1 0,0-1 0,1 1 0,-1-1 0,0 0 0,1 1 0,-1-1 0,1 0 0,-1 0-1,1 1 1,0-1 0,-1 0 0,1 0 0,0 0 0,0 0 0,0 1 0,0-1 0,0-1 0,0 1 0,0 0 0,0 0-1,1 0 1,-1-1 0,0 1 0,3 1 0,-4-1 93,3 1 0,1-1-1,-1 0 1,1-1 0,-1 1 0,0 0 0,1-1-1,-1 0 1,1 0 0,-1 0 0,7-1-1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8.23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52 0 11410,'0'0'0,"-2"3"256,-5 3-149,0 0-228,-1 1 83,2-1-102,1 0-64,1-2-12,0 1 15,1-2 46,0 0 6,0-2-63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9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617 0 7250,'-2'6'48,"-1"0"0,0 0 0,-1 0 0,1-1 0,-1 1 0,0-1 1,-6 6-1,-38 32 836,6-7 104,-24 34-143,-33 32-335,-29 28-160,81-79-266,0-6-39,-8 8-66,45-41-47,3-5-201,0 0 0,1 1 0,0 0 0,-8 14 0,12-14-1029,3-1 499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8.42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2 9578,'0'0'0,"2"0"-96,4 0-579,2 0 212,4-1-207,1 1 532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7.99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15 0 10322,'0'0'0,"-1"1"104,-12 6-1348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8.69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29 1 11875,'0'0'0,"-2"1"104,-1 2-458,-3 0 215,0 0 145,1 0-46,1-2 40,2 0-11,1-1-52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9.24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28 1 11682,'-1'0'257,"-2"0"-253,-1 0-12,-1 0-31,0 0 3,1 0-15,0 0-51,2 0-61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9.65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11530,'0'0'0,"0"1"88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9.82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10050,'0'0'0,"0"3"272,0 4-84,1 3-209,2 6-30,2 3-139,1 3-247,0 2-491,0 1 707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9.42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3817,'0'0'0,"2"1"224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0.01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 1 10634,'0'0'0,"-4"1"-328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0.21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9074,'0'0'0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0.93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3041,'0'0'0,"7"3"112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1.3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682 0 8258,'-2'2'235,"-1"-1"-1,1 1 1,0-1 0,0 1 0,0 0 0,0 0-1,-2 3 1,-5 4-138,-43 36 282,-25 24 6,33-23-197,-154 176 123,153-165-341,-2-3-1,-57 53 1,97-101-29,-11 9-443,1 1 0,-19 23 1,27-29 70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1.13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 0 11090,'0'0'0,"0"3"8,-1 2-317,1 2-208,0-1-73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0.71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 0 14491,'0'0'0,"-1"0"96,-3 1-513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1.33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8218,'0'0'0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1.57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41 0 9794,'0'0'0,"-5"1"224,-4 0 710,-2 2-2099,1-1 924,5 2-164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2.36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36 29 10322,'-5'-2'947,"1"1"-763,-1-1 44,-1-1-73,2 1-99,-1-3-52,3 1-68,0 1-45,0 0-52,1 0-103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2.53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 1 9914,'0'0'0,"-1"4"200,-1 7-121,2 3-293,2 3-54,2 0-270,5 0-655,1-2 923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2.70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13 8202,'0'0'0,"2"-1"-16,20-10-1527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3.19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5809,'1'0'312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4.09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19 35 9778,'-5'-2'1947,"-2"1"-1529,4 0-178,1 1-63,1 0-48,0 1-85,1-1-85,2-11-1273,0 1 434,0-1 667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5.21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10 0 11058,'0'0'0,"-1"6"232,-1 6-252,-1 3 35,1-1-7,1 0-11,1-1-53,1-1-58,2-1-128,1 0-352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1.8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 43 8586,'-64'-38'844,"56"34"-494,10 6-259,20 14-132,-17-12 76,27 19-14,-32-23-20,0 1 1,0-1-1,1 0 0,-1 0 1,0 0-1,0 1 0,0-1 1,1 0-1,-1 0 0,0 1 1,0-1-1,0 0 0,1 0 1,-1 1-1,0-1 0,0 0 1,0 1-1,0-1 0,0 0 1,0 1-1,0-1 0,0 0 0,0 1 1,0-1-1,0 0 0,0 0 1,0 1-1,0-1 0,0 0 1,0 1-1,0-1 0,0 0 1,0 1-1,0-1 0,-1 0 1,1 0-1,0 1 0,0-1 1,0 0-1,0 0 0,-1 1 1,1-1-1,0 0 0,0 0 1,-1 1-1,1-1 0,0 0 0,-1 0 1,-13 7 34,13-6-25,-7 3 45,0 0 1,0 1-1,1 0 0,-1 0 0,1 1 0,-10 9 1,3-1 79,-24 17 0,-3 3-55,-73 87-10,85-89-61,-54 69 21,-6 7 32,-94 93 50,166-182-297,-1-1 0,-26 18 0,29-27-1207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4.7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36 0 10594,'0'0'0,"-3"2"264,-5 1 0,1 0-513,-1 0 137,3-1-80,1 0-64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4.99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4033,'0'0'0,"5"0"200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5.41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1 159 9410,'0'0'0,"1"-4"264,2-6-168,0-5-45,0-4-45,0-2-83,-1-1-95,-3 0-251,-2 0-685,-3-1 912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5.61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 58 10610,'0'0'0,"0"-2"152,-1-4-410,1-3 60,0-2-257,0-3-964,1-1 1185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5.83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80 1 10554,'0'0'0,"-4"2"200,-5 5-308,-3 1 98,0 1-29,1 1-60,1 0-27,2-1-98,1-1-127,0-1-373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6.06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10010,'0'0'0,"1"2"144,0 3-215,2 0-106,1 1 101,3 0-85,0 0-81,3-2-87,2 0-95,1-1-162,1-2-412,8-2-1314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6.22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13 0 9122,'0'0'0,"-2"3"176,-2 3-37,-3 10-1234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6.47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9890,'0'0'96,"1"2"-261,1 1-57,3 0-55,1 0-78,3 0-192,0 0-325,11 2-1284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6.95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16 1 11907,'0'0'0,"-3"0"-16,-4 0-533,1-1 219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7.34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3 4705,'0'0'128,"1"-1"-159,-1 0-66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2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616 0 9410,'-2'0'148,"0"1"1,0-1-1,0 1 1,0 0-1,0-1 1,0 1-1,0 0 1,0 0-1,0 0 1,-3 3-1,-21 17-174,11-8 179,-2 2-81,0 0 0,1 2-1,-21 26 1,-37 62 214,-18 21-117,27-52-140,-38 47-9,95-112-20,2-1-4,-1 0-1,0 0 0,-15 13 1,1-4-679,-20 23 0,29-28-1396,7-9 935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8.58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 1 9474,'0'1'232,"-2"1"-177,1-1-221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7.54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54 11859,'1'-1'200,"3"-2"-336,2 0 77,2-1-5,2-3-88,2-1-114,2-1-166,1-1-393,0 1 617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7.73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9682,'0'0'0,"6"4"-120,8 5-793,6 4-400,5 0-671,3 1 1353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8.36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 4 8410,'-2'-4'1200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8.77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49 11330,'0'0'0,"2"0"128,3-3-364,3-2-17,2-1 38,3-3-247,-1 1-436,13-10-2104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7.98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 1 11298,'0'0'0,"-1"0"104,-1 0-326,0 1 64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8.15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51 0 10330,'0'0'0,"-6"4"80,-5 7-513,-5 3-423,-2 3 752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8.95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10674,'0'0'0,"3"1"-32,4 1-775,24 9-1573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9.53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36 48 8826,'-3'-2'1416,"2"0"-1608,-1-2 285,0-1-103,1-1-17,-1 0 12,-1-1 17,-1 2-5,-1 0 3,-1 2-93,0 0-254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9.75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 25 9394,'0'0'0,"-1"-9"80,1-2-635,3 7 546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63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995 1 10578,'-4'0'83,"0"0"0,0 1 0,0-1 0,0 1 0,0 0 0,-4 2-1,-68 39 87,38-19-67,8-5-28,2 1-1,1 1 0,-43 41 1,-63 81-21,44-44 0,-136 112 67,109-107-124,102-90-34,-29 20-1,39-30-237,0 0 1,0-1-1,0 0 0,0 0 1,0 0-1,-1-1 0,1 1 1,-1-1-1,1 0 0,-1 0 0,0 0 1,1-1-1,-6 0 0,3-1-755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9.94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23 1 9282,'0'0'0,"-2"6"224,-3 8-28,0 3-524,1 2-20,0-3-355,2-2-864,1-3 1228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0.20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92 10962,'1'0'224,"0"0"-270,1 0 76,3 1-19,2-1 4,4-2-29,2 0-27,3-1-40,-1-3-86,0-3-129,-2-3-176,0-3-364,-2-5-802,0-4 1251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0.42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8538,'0'-1'128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0.64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9434,'0'0'0,"0"8"432,0 10 299,1 5-786,2 4 159,2 1-66,2-1-25,2 0-14,2-3-34,0-2-132,0-4-264,2-3-634,1-3 829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0.86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127 0 8906,'-9'14'1836,"1"-2"-1962,-3-1 384,1 0-135,-2-3-4,2-1-10,0-2-24,1-2-30,2-2-59,-1-1-80,0-2-104,2-2-109,1-4-233,0-5-497,1-4-1148,0-6 1656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1.05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 1 9714,'-1'0'168,"-2"0"-261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1.31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80 0 10402,'0'0'0,"-4"10"216,-8 15-233,-1 7-223,-2 4-203,2 0-482,0-3-1515,3-5 1979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1.50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42 0 11666,'0'0'0,"-5"6"217,-5 5-253,-3 2-377,0-2-215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1.78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7770,'0'0'0,"0"12"728,2 9-850,0 1 244,3 1-113,1-1-21,2 0 16,0-2-5,0 0 1,1-4-10,-1-2-99,0-3-112,0-2-423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2.59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14 3 11338,'-1'0'224,"-1"0"-317,-1 0 44,0-1-70,0 1-33,1-2-60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9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688 1 10690,'1'0'13,"-1"0"1,1 0-1,-1 1 0,1-1 0,-1 0 0,0 0 0,1 1 0,-1-1 0,1 0 1,-1 1-1,0-1 0,1 0 0,-1 1 0,0-1 0,1 1 0,-1-1 1,0 0-1,0 1 0,1-1 0,-1 1 0,0-1 0,0 1 0,0-1 1,0 1-1,0-1 0,0 1 0,1-1 0,-1 1 0,0-1 0,-1 1 0,1-1 1,0 1-1,0-1 0,0 1 0,0-1 0,0 1 0,0-1 0,-1 1 1,1-1-1,0 1 0,0-1 0,-1 1 0,1-1 0,0 0 0,-1 1 0,1-1 1,-1 1-1,-3 3-16,0 0 0,0 0 0,-8 5 0,6-4 56,-26 17-17,21-14-20,-1-1 0,2 2 0,-12 10 0,-11 14 130,-45 33-1,54-46-71,1 1 0,-37 44 0,-31 55 10,48-62-62,23-32-18,-100 122 18,97-122-546,-37 54 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2.80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75 0 10666,'0'0'0,"-5"6"200,-8 7-270,-3 3 2,0 0-130,3 0-267,1-4-382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01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8922,'0'0'0,"2"4"440,4 6 9,2 3-86,2 0-152,0-1-92,1-1-73,-1-2-31,0 0-11,1-2-3,0-2-47,0-1-53,-1-1-90,-1-1-74,-1-1-109,1-1-259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17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29 0 7490,'0'0'0,"-29"0"888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3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9522,'0'0'0,"1"5"536,1 6 794,3 3-1814,4 1 520,6-1-260,5-2-134,6-1-255,4-3-339,5-3-1057,4-2 1564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78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5689,'0'0'0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9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10378,'0'0'0,"5"10"-24,7 12-747,7 7-1812,4 2 2330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56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9922,'0'0'0,"0"5"248,0 5-84,0 2-396,0-1-181,1-2-547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4.20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8066,'0'0'0,"0"1"-32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4.60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32 1 10970,'0'0'0,"-3"2"72,-3 4-298,-1 2-289,1 0-132,-3 12-911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4.81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10450,'0'0'0,"0"5"48,2 7-448,2 2 25,4 3-25,4 0-306,2 1-375,3 0-974,1-2 1574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3.36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644 1 9778,'-7'13'234,"-1"0"0,0-1-1,-1 0 1,-1-1 0,-10 12 0,-59 48 325,14-13-48,-169 201 329,176-191-824,36-40-18,18-22-37,0 0 1,0 0-1,-1-1 0,1 0 0,-1 0 1,-1 0-1,1-1 0,0 1 0,-1-1 1,0 0-1,-13 5 0,-30 17-2651,48-24 2126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17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10826,'0'0'0,"2"7"24,5 10-476,3 6-23,3 5-181,2 1-1779,1 1 2079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58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9082,'0'0'0,"3"4"176,2 4-233,5 5 75,1 4-16,2 2 14,2 3-22,-1 2 9,2 1-12,-1 1-45,-2 0-71,1-1-198,-1 2-576,1 1 737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37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9178,'0'0'0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73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36 1 10130,'0'0'0,"-2"3"224,-4 3-84,-1 2-508,-2 0-579,-2 0 821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95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24 1 9834,'-2'2'312,"-3"3"122,-1 1-680,0 0 81,2 0-254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7.09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6833,'10'14'1757,"3"-2"-2869,6 2 378,5 1 527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8.01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17 0 10602,'0'0'0,"-2"5"8,-2 6-756,-7 13-2243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8.17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22 0 5977,'0'0'0,"-3"6"120,-5 6 523,-2 0-1680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6.66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36 1 13467,'0'0'0,"-2"5"280,-3 5 0,-1 2-709,-1-1 286,1-2-116,0-3-74,2-2-41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6.88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 1 6729,'-3'7'2825,"2"6"-4361,2-3 660,4 2-333,13 16-1305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3.77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802 1 7634,'0'0'1050,"5"1"762,-10 1-1471,-6 1-266,0 0 0,0 1 0,0 0 1,0 1-1,1 0 0,0 1 0,-10 6 0,-63 54 154,51-39-80,-5 6-48,2 1 1,0 2-1,-32 46 0,-77 128 109,115-165-220,-1-2 0,-54 60 0,63-81-61,11-10-139,-1-1 1,0-1 0,0 1 0,-18 10 0,27-20-129,0 0-1,-1 0 1,1 0 0,-1 0 0,0 0 0,1 0 0,-1-1 0,-5 1-1,-1-1-875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7.49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10850,'0'0'0,"1"2"208,0 3-298,1 2 38,3 3-67,1 4-117,2 2-120,1 3-199,1 1-424,1 0 736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7.80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12011,'0'0'0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7.30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89 0 10274,'0'0'0,"-4"4"304,-3 3 75,-2 0-554,-2-1 154,0-3-167,-1-4-274,-4-7-758,-2-8 979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8.36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35 0 8650,'0'0'0,"-4"3"104,-5 5-346,-1 2-68,-2 0-404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8.51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10986,'0'0'0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3.91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7 9290,'0'0'232,"1"0"-205,-1-1 49,1 1-36,0-2-27,-1 1-12,0-1-45,0 1-54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3.60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23 1904,'0'0'0,"3"7"601,-2-9-607,-1 2 0,1 0 0,-1 0 0,0 0 0,0 0 0,1 0 0,-1 0 0,0-1 0,0 1 0,1 0 0,-1 0 0,0 0 0,0 0 0,0-1 0,1 1 0,-1 0 0,0 0 0,0 0 0,0-1 0,0 1 0,1 0 0,-1 0 0,0-1 0,0 1 0,0-1 0,5-9-952,0-2-535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4.42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28 71 8402,'-2'-1'240,"-1"-2"-168,-3-2 1,1-1-19,-1-1-52,2 0 4,3 1-42,1 0-10,1 0-8,2 2-20,1 0-51,0-1-211,6-5-783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4.77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4 21 9706,'0'0'240,"-1"-2"-168,1-1-27,-1 0-2,1 0-11,0 0-9,-1 1 2,1 0-29,-1 0-1,1 1-86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4.96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6 14 10146,'0'-1'272,"-1"-1"-28,0-1-290,0-1 80,0 2-23,1 0-15,-1 2 5,0 1-66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9:48:34.48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2314 292 9314,'-5'0'12,"-157"-13"190,124 11-188,0 3-1,-46 6 1,12 6 10,-128 41 1,125-28 18,-95 46-1,-21 12 125,99-46-50,-129 74 1,175-84-108,1 3 0,2 1-1,1 3 1,-44 46 0,-326 425 22,290-324-5,100-144-12,2 2 0,-29 79 0,28-48 3,4 1-1,2 0 1,4 1-1,3 0 1,1 75-1,9-52-3,4 1-1,3-1 1,31 126-1,-27-171-22,2-2 0,3 0 0,2-1 0,1-1 0,45 71 1,-30-60-2,132 201-69,-135-215 61,1-2 1,3-1-1,67 58 1,-63-65 22,3-3 0,0-2 0,2-1 0,1-3 0,1-2 0,54 19-1,-36-21 5,0-2-1,1-4 0,1-2 1,87 5-1,-46-14 9,0-4 0,0-5 0,123-21 0,-82-1 196,245-78-1,-56-14 8,-241 79-212,129-73-1,-89 29 91,-3-7 0,174-152-1,-285 221-48,-1 0 0,-1-2-1,-2 0 1,0-2-1,-2 0 1,0-1-1,-2 0 1,-1-2 0,-2 0-1,0 0 1,-2-1-1,-2-1 1,9-43 0,-2-17 79,6-175 1,-27-96-34,-5 199-5,-7 2 0,-52-219 0,-20 58 73,72 272-112,-3 0 1,-2 2 0,-2 0 0,-38-57 0,5 30 30,-2 1 1,-93-88 0,109 121-69,-3 2 1,-1 2 0,-1 2-1,-92-50 1,94 62-16,0 3 1,-2 1 0,0 3-1,0 1 1,-101-15 0,84 23-13,-2 3 1,1 3 0,0 3 0,-89 13 0,75-1-28,1 3 0,1 3 0,-95 39 0,-167 96-196,6 24-53,186-99 166,-58 38-374,-290 220-1,238-138 202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4.16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810 0 8514,'2'1'27,"-1"0"0,1 1 1,-1-1-1,1 0 0,-1 1 1,0-1-1,1 1 0,-1-1 0,0 1 1,0-1-1,1 4 0,-1-4-16,-1 0-1,0 0 0,0-1 0,0 1 0,0 0 0,0 0 1,0-1-1,0 1 0,0 0 0,0-1 0,0 1 0,0 0 1,-1 0-1,1-1 0,0 1 0,-1 0 0,1-1 1,0 1-1,-1-1 0,1 1 0,-1 1 0,-3 1 13,0 0-1,0 0 0,0 0 0,0-1 1,0 0-1,0 1 0,-9 2 0,1 0 20,1-1 74,0 1 0,0 0 0,-16 11 0,-45 36 238,2 3 0,-81 81 1,46-22-20,-21 21 114,63-77-334,-5 3-38,59-51-145,1 0-1,0 0 1,0 1 0,-12 22-1,17-23-867,4-10 860,-1 0 0,0 1 0,0-1 0,0 0 0,0 0 0,0 0 0,6 2-2358,-6-2 2358,0 0 0,0 0 0,0 0 0,1-1-304,12-6-903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5.44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188 205 10034,'0'0'0,"-6"-1"136,-8-2-401,-4-2 133,-1-2-7,-1-1-50,1-3 46,2 0 34,0-3 55,2-2 17,2-2 1,3-1-52,1 0-171,3 0-244,2 1-494,3 0-697,1 0 1199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7.13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 15 8154,'-2'-6'2880,"2"2"-3345,-1 1 734,1 1-345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7.93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63 10090,'1'-2'628,"1"-1"-469,1-2 38,1-1-49,0 0-66,1-1-40,-1 1-40,1 0-61,1 0-62,-1 1-101,1-1-127,0 1-217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8.88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28 23 10306,'0'-1'424,"-4"-2"-18,0-1-145,-1 0 12,-1 0-162,2 1-17,2 1-81,0 1-61,2 0-55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06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51 2 10002,'0'0'0,"-3"4"280,-4 4-56,-2 2-180,2-1 20,1-2-1,1-3 0,1-1-1,1-3-16,1-1-14,0-3-119,0-2-164,1-3-409,2-18-2517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24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34 9786,'0'0'0,"1"-2"136,4-4-439,4-2-527,19-10-1958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45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9026,'0'0'0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68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10258,'0'0'176,"0"3"-336,0 1 12,1 0-220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49.87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9770,'0'0'0,"4"2"-88,7 3-737,7 3-360,5 2-1062,3 0 1676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0.55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6 31 1608,'0'0'0,"-3"-4"176,1-10-784,1 1-699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4.5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703 1 11859,'-24'32'272,"-1"-5"-256,-5 6-72,-2-2-32,-5 1-32,-4 5 8,-6 0-9,-5 3-31,-7 7-32,-2 7-56,1 2-88,3-1-104,-4-3-184,2-5-504,2-1 648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0.75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5 0 10074,'0'0'0,"0"4"192,-2 5-242,0 3-44,2 2 17,0 2-125,2 0-98,-1 1-192,0-1-191,0-2-607,-1-2 971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1.16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23 0 10778,'0'0'0,"-4"1"280,-14 18-2655,18-18 2447,0 0 0,0 0 0,0 0 0,1 0 0,-1 0 0,1 0 0,-1-1 0,0 1 0,2 1 0,18 25-3307,-17-24 3199,0-1 1,7 5-1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1.37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10242,'0'1'168,"-1"2"-298,1 1 19,0 0 13,1 0-66,1 0-37,0-2-56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1.57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9282,'0'0'0,"2"1"120,3-1-243,3 1-229,6 2-407,23 1-2088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1.78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5033,'0'0'0,"2"9"-855,2 0 144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2.00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10930,'0'0'0,"0"3"216,0 7-205,0 1-222,2 2-79,0 1-218,-1-2-611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2.20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9562,'0'0'0,"0"2"264,1 3-103,1 3-147,1 0-12,1 2-114,3 0-285,0-1-543,13 7-1418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2.41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9458,'0'0'403,"1"1"-502,2-1-92,3 1-339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9.14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9466,'0'0'168,"1"1"-280,1 1 5,0-1-111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9.59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12 0 8042,'-4'5'1929,"-2"5"-2618,5-3 236,0 1-161,2 2-229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7.1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3769,'0'3'-592,"4"-3"216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9.35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14 2 8602,'-6'-1'2131,"2"1"-2447,1 0 535,2 1-259,2 1-59,1 2-109,1 1-190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0:59.79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6057,'0'0'0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0.16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92 0 10138,'0'0'0,"-4"1"368,-5 2-140,-4 1 31,0 1-158,-1 1-45,1 0-52,4-1-42,1-1-89,3-1-110,1-2-173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0.35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 0 11594,'0'0'0,"-2"0"64,-1 1-382,-1-1-88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1.24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10930,'0'0'0,"2"2"176,3 0-382,3 2 6,2 1-128,2 0-266,1 0-363,10 1-1397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3.30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3 6865,'1'0'193,"1"1"-123,0 0 8,-1-1-29,0 0-17,-1-2-44,0-1-92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3.61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104 113 2961,'-3'-3'360,"-3"-2"308,-4-4-13,0-2 13,-2-2-145,0 0-78,2 2-156,0 3-71,2 1-89,1 2-165,2 0-289,-6-17-2277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3.83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7 1 7402,'-3'2'606,"2"0"-432,0 0-38,0-2-80,0 0-63,1-1-102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4.07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8 1 7770,'0'0'0,"-1"1"80,-1 2-271,0 0 31,0 0 3,1 0-109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4.86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16 1 11042,'-2'0'248,"-2"2"-289,0 1-30,1 1-149,1 2-181,2 3-354,8 19-1400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12.6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1536,'1'1'144,"0"0"-1,1 0 1,-1 0-1,0 0 1,-1 0-1,1 0 1,0 0-1,0 0 1,0 1-1,-1-1 1,1 0-1,0 0 1,-1 1-1,1-1 0,-1 0 1,0 1-1,1-1 1,-1 1-1,0-1 1,0 0-1,0 1 1,0-1-1,0 1 1,0-1-1,-1 1 1,1-1-1,-1 2 1,1-3-118,0 3 83,0 0 0,1 0 0,-1 0-1,0 0 1,1-1 0,0 1 0,-1 0 0,3 4 0,3 17 214,6 71 259,-8-72-444,1 1 72,-3-12-42,0 0 1,0 0-1,-1 16 0,-6 113 299,5-125-444,1-1 1,1 1 0,0-1-1,7 24 1,-9-38-24,3 16 13,-1 0-1,0 34 0,-2-27 9,0-2 70,-2 0 0,-7 40 0,-1 14 126,8 88 71,3-53-256,4-4-10,0 3-6,-6-98-14,-1 1 1,0-1-1,-4 14 0,3-16 3,1-1-1,0 1 1,0 0 0,1-1-1,0 1 1,1 13-1,16 112 59,-3-62-54,-10-56 0,0-1 0,1 1 1,8 16-1,-6-15-3,-1-1 0,5 28 0,-3 96 7,-6-94-7,8 64 0,-5-86-6,2-1 0,14 43 0,-6-31 4,-2 0 0,-2 1-1,10 60 1,-5 2 0,5 47 4,-18-119-6,-1 0-1,-1 0 0,-6 39 0,2-40 0,-5 30 7,2 0-1,1 74 1,11-55-8,0 34 7,-7-42-9,-1 72 12,4-106-17,1 0-1,8 38 0,-5-54-4,1 1-1,0-1 1,2 0-1,11 21 1,11 23-14,-14-25 22,12 36-19,-25-61 20,0 0 0,-1 0 0,0 0 0,0 1 0,-1 11 0,-6 233 0,-4 1-12,9-113 21,0-117-10,0 21-19,0-44 18,1 1 1,0-1 0,0 0-1,0 0 1,1 0 0,-1 0-1,1 0 1,0 0-1,2 4 1,-2-5 19,0 1 0,-1-1 0,0 1 0,0 0 1,0 0-1,1 6 0,2 10 25,-3-19-39,0 2 120,-1-1 0,1 1 1,0 0-1,-1 0 0,1-1 0,-1 6 0,0-7-161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4.31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77 0 8930,'0'0'0,"-9"7"528,-14 5-523,6 9-9,3 1-85,5-1-166,5-4-504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5.11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62 0 4345,'0'0'0,"-2"5"552,-4 8 943,0 4-1231,-2 2 512,1 2-204,-1-1-170,1-1-155,0-1-231,2-3-366,2-1-1161,1-4 1323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5.35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8810,'0'0'0,"0"1"208,0 4-177,-1 2-6,1 2-56,2 2-134,1 2-453,12 12-1866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6.55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44 0 11050,'0'0'0,"-4"8"216,-5 10-233,-1 3-363,-1 3-387,1-2 598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6.87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72 1 7522,'0'0'0,"-5"2"376,-4 4 280,-3 1-509,-2 2 125,2-2-135,1 0-149,3-2-253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06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10146,'0'0'0,"1"4"232,1 5-224,1 4 46,1 2-46,1 1 2,1 0-20,1-1-52,0 1-70,2-1-227,1 1-1006,3 2 1193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26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10234,'1'1'240,"-1"1"-177,1 1-62,0 0 17,0-1-20,0 0-44,1-1-6,0-1-67,1 0-115,1-2-111,6-8-723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46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11498,'0'0'0,"2"3"225,2 4-319,2 0-2,1 0-56,2-1-59,1-2-45,1-1-94,3-4-232,3-3-614,1-8 930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69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43 8522,'2'-2'1056,"2"0"-1040,2-1 164,2 0-156,1-1-8,1-1-13,-1 1-30,1-1-114,1 1-250,0-1-563,3-1 746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7.87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 0 9946,'-1'0'224,"0"2"-261,1 0 9,-1-1-150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15.3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37 1 4113,'1'0'7,"-1"1"-1,1 0 1,-1 0 0,1-1 0,-1 1 0,0 0-1,1 0 1,-1 0 0,0 0 0,0 0 0,0 0-1,0-1 1,0 3 0,0-2 11,0-1-1,0 0 1,0 1 0,0-1-1,0 0 1,0 1 0,-1-1-1,1 0 1,0 1 0,0-1 0,-1 0-1,1 0 1,0 1 0,0-1-1,-1 0 1,1 0 0,0 1-1,-1-1 1,1 0 0,0 0-1,-1 0 1,1 0 0,0 1-1,-1-1 1,1 0 0,0 0-1,-1 0 1,1 0 0,-1 0-1,1 0 1,0 0 0,-1 0-1,-1 0 388,11 20 1008,-7-12-1274,-1 0 0,0 1 0,0-1 0,0 0-1,-1 0 1,-1 1 0,-1 7 0,1 18 173,1-12-228,0 27-6,-2 1 0,-9 61 0,-1-29 319,-4 124 1,17-181-381,3 27 0,-1-28-9,-1 33 0,-3 70 252,2-91-61,3-1-1,8 38 0,-6-46-181,12 30 0,-9-30-9,6 32 1,40 203 164,-47-212-152,1 69 0,0 1 3,3 44-12,-9-106-10,-4 117 5,-1-130-6,0 3 1,-9 156 19,6-158 11,3 0 0,1 0 0,3 0 1,2-1-1,1 1 0,20 72 0,-13-58-12,9 94 0,1 398-2,-36-375-14,8-131-1,2 1 0,3 91 0,5 0 19,3 17-25,3-91-20,-5-37 33,-1-1-1,0 31 0,-2 163 43,-2-212-23,1 0 0,1 0-1,-1-1 1,4 11 0,0 0-1,-3-9 36,-1-1 0,-1 1 0,1 0 0,-2 9 0,0 0-11,1-14-94,0 14 149,0-17-135,0-1 0,0 1 1,0-1-1,0 1 0,0-1 0,0 1 1,0-1-1,0 1 0,0 0 1,0-1-1,0 1 0,1-1 0,-1 1 1,0-1-1,0 1 0,1-1 1,-1 0-1,0 1 0,0-1 0,1 2 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308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9370,'0'0'0,"3"2"80,2 2-420,2 1-57,2-2 83,-1-1-79,0-1 21,-2-2-4,0 0-122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51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8570,'1'2'1216,"8"3"-1833,-2-2-149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70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9154,'0'0'0,"3"1"128,2 0-233,4 0-102,2 0 24,1 0-297,1 0-425,1-1-708,0 0 1141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8.92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8666,'0'0'0,"4"2"256,5 3-65,4 1-197,2 2 34,2 1-72,0-1-92,1-1-304,-1-1-855,-1-1 1079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9.14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92 9674,'0'0'0,"2"-1"208,3-2-299,3-3-101,4-2-129,1-3-258,0-5-381,1-4-866,-3-7 1358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9.30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9762,'0'0'0,"1"5"200,3 6-299,3 2-138,4 2-530,2 0 621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09.96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8690,'2'1'256,"1"2"-56,4 3-227,1 0 25,1 1-100,2 2-95,1-1-157,0 0-328,11 9-1385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56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7706,'10'14'2403,"1"-2"-2937,2 1 561,1-1-608,2-3-600,2-2-707,-2-2 1274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77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9218,'0'0'0,"1"5"376,0 8-112,1 2 13,0 5-168,2 0-24,1 1-41,4-1-36,1-3-41,3-1-30,0-2-108,2-4-160,1-4-401,2-6-1442,0-5 1816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96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26 9314,'3'7'1520,"2"-1"-1750,1 0 387,1-2-118,1-1-13,-1-2-3,0-1-16,-3 0 3,0-2-39,-1 1-46,-1-3-91,0-1-148,0-4-367,0-23-1662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49.7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17 4721,'20'-16'1191,"-20"16"-1094,1 0 1,-1 0-1,1 0 1,0 0-1,-1 0 0,1 0 1,-1 0-1,1 0 1,0 0-1,-1 0 1,1 1-1,-1-1 0,1 0 1,-1 0-1,1 1 1,-1-1-1,1 0 0,-1 1 1,1-1-1,-1 1 1,1-1-1,-1 1 1,1-1-1,-1 1 0,0-1 1,1 1-1,-1-1 1,0 1-1,0-1 0,1 1 1,-1-1-1,0 2 1,9 24-321,-7-18 510,5 18-109,5 37-1,-8-38-114,11 41 1,0-17-45,-2 1 1,9 67-1,-19-90 3,0 0-1,-3 48 0,0-53 59,3 37-1,-2-45-58,0 1 0,0-1 0,-1 1 0,-1-1 0,-5 26-1,4-26-15,0 0 0,1 0 0,0 23 0,1-23-1,0 0-1,-1 0 0,-4 23 1,2-24-4,2 1 0,-1-1 1,2 22-1,0-19 2,0 1 1,-4 17-1,-26 112 7,9-46-8,16-72 2,1 0 0,2 1 0,1-1-1,4 50 1,-3-70-3,-1 1 0,1-1 0,-1 1 1,-1-1-1,0 0 0,0 0 0,-6 15 0,5-13 0,-1 1 0,1-1 0,-2 21 0,-10 229 16,13-232-16,1-1 0,1 0 0,2 0 0,4 29 0,1-25 0,-2-12 0,-2 0 0,3 29 0,-7 1 2,-10 70 0,6-79-1,1 0 0,2 0 0,5 53 0,11 12 1,5 49 3,-18-118 1,-6 60 0,2-41 34,3-28 29,1-1 1,5 33-1,3 35-9,-8-68-51,6 35 0,-3-36-2,1 35 1,6 127 8,-4-156-13,-5-25-2,-1 0 0,1 0 0,-1 0 0,-1 0-1,1 11 1,-2-1-1,1-1 0,1 1 0,0 0 0,4 18 0,-5-33 0,4 12 3,-1 0-1,0 1 0,-1-1 0,-1 0 1,0 1-1,-2 20 0,-5-3 1,3-22-2,1 1 1,1-1-1,-1 13 0,2-16-1,1-1 0,0 1 0,1 0 0,-1 0 0,5 9 0,2 11 2,8 26 2,-10-36-3,6 32 0,-7-15 35,11 51 148,-14-72-173,0-1 0,-1 1 0,0-1 0,-1 1 0,-2 22 0,1-18-4,1 26-1,2-24 5,-1-13-10,0 0 0,-1 0 0,0 0 0,0 0 1,0 0-1,0 0 0,-2 7 0,1-5-1,0 1 0,0 0 1,1 0-1,0 0 0,0-1 0,2 13 0,1 14-1,-3-28 17,1 1 0,0-1 0,0 1 1,1-1-1,0 0 0,0 0 0,3 7 0,-2-7-7,-1-1 0,0 0 0,0 0-1,-1 1 1,0-1 0,0 1 0,0 0 0,0-1 0,-1 10-1,0-11-4,1-1-1,-1 1 1,1-1 0,0 0-1,0 1 1,0-1-1,0 0 1,1 0-1,-1 0 1,1 0-1,2 3 1,1 2 69,3 1 12,-5-5-76,-2-4-9,-1 0 1,0 0 0,0 0 0,0 0-1,0 0 1,0 1 0,0-1-1,1 0 1,-1 0 0,0 0-1,0 0 1,0 0 0,0 0-1,0 1 1,0-1 0,0 0-1,0 0 1,0 0 0,0 0 0,0 0-1,0 1 1,0-1 0,0 0-1,0 0 1,0 0 0,0 0-1,0 0 1,0 1 0,0-1-1,0 0 1,0 0 0,0 0 0,0 0-1,0 0 1,0 1 0,0-1-1,0 0 1,0 0 0,0 5 9,9 11 153,-9-16-239,0 1 0,1-1 1,-1 0-1,0 0 0,0 1 0,1-1 0,-1 0 0,0 0 1,0 1-1,0-1 0,0 0 0,0 1 0,0-1 0,1 0 0,-1 1 1,0-1-1,0 0 0,0 1 0,0-1 0,0 0 0,0 1 1,0-1-1,0 0 0,-1 1 0,1-1 0,0 0 0,0 1 1,0 0-1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14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1 8610,'1'2'456,"1"3"103,1 0-207,1 0 103,0 0-205,0-1-20,-1 1-88,-1 0-70,0-1-62,-2 0-57,-1 0-104,-2 1-145,0 0-229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32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30 0 11610,'0'0'0,"-1"8"225,-5 10-291,-1 1-131,1 0-18,0-3-272,2-5-456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0.53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10226,'1'1'208,"1"-1"-261,2 0 18,2 0-77,1-1-188,2 2-279,0-1-541,1 0 827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0.70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9482,'0'0'0,"2"4"184,1 4-243,3 3-79,1 1-133,1-1-635,2-1 765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0.96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206 15 8978,'0'0'0,"-21"-9"304,-20 3-28,2 7-160,5 7-87,34-7-25,-2 0 0,0 0 0,1 0-1,-1 0 1,1 0 0,-1 0-1,1 1 1,0-1 0,-1 0 0,1 1-1,0-1 1,0 1 0,-1 1-1,-1-2 3,1 2 0,0-1 0,1 1-1,-1 0 1,1 0 0,-2 3-1,-5 14 99,1-3-26,1-4 11,0-4-29,1-3-95,2-3-49,0-2-142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1.14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11018,'0'0'0,"4"3"248,5 5-252,4 1 54,4 2-50,4-1-54,2-2-60,1-2-128,1-2-231,1-6-898,-2-6 1140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763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22 0 9858,'0'0'0,"-3"2"208,-2 4-261,-2 1-187,0 0-252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2.90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9346,'0'0'0,"0"8"112,0 11-448,0 3-1608,0 1 1850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3.655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7514,'0'0'0,"8"11"328,9 5-262,2 1 1,1-2-16,-20-16-52,1 1 1,0 1-1,0-1 1,0 1-1,0-1 1,0 0-1,0 1 1,0-1-1,1 0 1,-1 0-1,0 0 1,0 0 0,1 0-1,11-2-20,-3-2-289,11 0-1623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4.91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18 34 9786,'0'0'0,"-1"-1"136,-2-4-215,-1-2-50,0 1 150,1 1-30,0-5 829,3 10-816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1.8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5 3545,'5'1'437,"-5"-2"-372,0 0-53,0 1 1,0 0-1,0 0 0,0 0 0,0 0 1,0 0-1,0 0 0,0 0 0,0 0 1,0 0-1,0 0 0,0 0 0,0-1 1,0 1-1,0 0 0,0 0 0,0 0 1,0 0-1,0 0 0,0 0 0,0 0 0,0 0 1,0 0-1,0-1 0,0 1 0,0 0 1,0 0-1,0 0 0,0 0 0,0 0 1,0 0-1,0 0 0,0 0 0,0 0 1,0 0-1,0 0 0,0-1 0,0 1 1,0 0-1,1 0 0,-1 0 0,0 0 1,0 0-1,0 0 0,0 0 0,0 0 1,0 0-1,0 0 0,0 0 0,0 0 1,0 0-1,1 0 0,-1 0 0,0 0 1,0 0-1,0 0 0,0 0 0,0 0 1,0 0-1,0 0 0,0 0 0,2 0 498,11 3 715,-12-3-1128,0 1-1,0 0 0,0-1 0,0 1 0,-1 0 0,1 0 0,0 0 1,-1 0-1,1 0 0,0 0 0,-1 0 0,1 0 0,-1 0 1,0 0-1,1 0 0,-1 0 0,0 0 0,1 0 0,-1 2 1,2 6 2,-1-5-58,-1-1-1,1 1 0,-1 0 0,0 0 1,0-1-1,0 1 0,0 0 0,-1 0 1,-1 5-1,-1 17 2,8 24-15,-3-36-18,-1 1-1,0 0 1,-1 0-1,-1 0 1,-3 21-1,-7 6 85,8-32-56,0 0 0,0 0 1,1 0-1,1 0 0,0 0 0,0 1 0,1-1 0,1 15 0,3-1-11,-2 0-1,0 0 1,-3 38 0,1-32-22,1 1 0,6 44 1,-3-45 62,-1 1 0,-3 45 0,-4 37 352,3-97-409,1 0-1,1 0 1,0 0 0,7 28-1,1 22-1,-7-42-7,9 83 6,-6-79-3,0 45 0,-1 46 12,-3-86-11,8 50 0,5 39 9,-3-41-14,-4-41 3,-2 1 0,0 46-1,3 11 6,-1 9-8,-6-50 4,16 102 0,-11-128-4,-3-17 0,0-1 0,-2 1 0,1 0 0,-2 20 0,-13 91 3,-1 20 4,8-77 0,-1 57 0,12 159 0,-4-238-4,-3 78 3,1-107-4,2-1-1,2 19 1,2 21 1,-5-40-1,2 0-1,5 25 1,-3-22 0,2 26 1,-5-37-1,1 76 4,-1-71-3,0 1 1,1 0 0,6 24 0,-5-24 3,0-1 0,-1 1 0,0 0 0,-1 14 0,-1 5 116,0 0 1,10 58-1,-2-31-11,-6-38-89,1 0 0,2 0 0,9 29 0,-10-33-15,0-1 0,-1 1 0,0 0 0,0 29 0,-7 76 29,1-65-29,3 25-7,-1-47 1,1-25 0,0-1-1,0 1 0,-2-1 0,-4 21 0,3-15 5,0 0 0,1 1 0,0-1 0,1 1 0,1-1 0,1 1 0,3 20 0,-4-29 28,1-3-18,-1-1 1,1 1 0,-1 0-1,1 0 1,1 0 0,-1-1-1,1 1 1,-1 0 0,4 5-1,-3-4-23,-6-5-25,2-1 14,4 3 26,1 0-141,1 1 0,0-1-1,-1 0 1,1-1 0,0 1 0,1-1 0,-1 0-1,5 2 1,-2-3-227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4.254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10530,'0'0'0,"2"5"136,3 7-382,2 4-51,1 1-27,2 0-344,-1 0-441,7 10-1388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6.15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7 6593,'4'-2'3418,"-5"0"-3312,1 1-63,-1 0-39,1 1-45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6.35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8866,'6'5'888,"-6"14"-1064,3 9 500,0 5-899,0-28 430,-1 2-1,0-1 0,5 9 1,11 17-1208,2-4 1019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7.561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62 1 10106,'0'0'0,"-5"5"224,-4 5-252,-3 3-40,-1-1-219,1-2-477,1-2 614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6.55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95 1 9450,'0'0'0,"-3"12"344,-4 17-84,-3 9-13,-1 7-48,0 1-67,1 1-51,0-4-10,2-3-42,0-5-1,2-4-31,1-6-58,2-4-144,1-7-207,2-6-533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6.887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0 5769,'5'14'3022,"0"-4"-3839,1-1 542,13-2-1805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7.119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1 0 7618,'0'0'0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7.362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8762,'0'0'0,"1"4"176,0 5-252,1 2 44,-1 0-47,1-2-7,0-1 8,-1-3-22,0 0-21,0-2-42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7.946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0 1 8842,'0'0'0,"1"2"80,-1 4-504,0 5-814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18.120"/>
    </inkml:context>
    <inkml:brush xml:id="br0">
      <inkml:brushProperty name="width" value="0.35" units="cm"/>
      <inkml:brushProperty name="height" value="0.35" units="cm"/>
      <inkml:brushProperty name="color" value="#B4C3DA"/>
    </inkml:brush>
  </inkml:definitions>
  <inkml:trace contextRef="#ctx0" brushRef="#br0">9 0 10626,'0'0'0,"-2"5"-280,-4 7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4.1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 17 7602,'20'16'245,"-14"-13"-111,-11-9 19,-23-20 95,23 22 40,4 6-60,4 5 123,-3-7-344,0 0 0,0 0 0,0-1 0,0 1 0,0 0 0,0 0 0,0 0 1,0 0-1,0 0 0,1 0 0,-1 0 0,0 0 0,0 0 0,0 0 0,0 0 1,0 0-1,0 0 0,0 0 0,0 0 0,0 0 0,0 0 0,0 0 0,0 0 1,0 0-1,0 0 0,0 0 0,0 0 0,0 0 0,0 0 0,1 0 0,-1 0 0,0 0 1,0 0-1,0 0 0,0 0 0,0 0 0,0 0 0,0 0 0,0 0 0,0 0 1,0 0-1,0 0 0,0 0 0,0 0 0,0 0 0,0 0 0,0 0 0,0 0 1,1 0-1,-1 0 0,0 0 0,0 0 0,0 0 0,0 0 0,0 0 0,0 0 0,0 0 1,0 1-1,0-1 0,0 0 0,-3-5 140,2 3-119,7 8 36,-3-3-49,0 1 0,0 0 0,0 0 0,0 0 0,-1 1-1,1-1 1,-1 0 0,-1 1 0,1-1 0,0 1 0,0 5 0,1 7 7,1 32 1,-2-18 12,1 5 25,-1 1 0,-3 36 0,-3 176 10,4-58-67,1-91 25,0-71-9,0 1 0,-2-1 0,-8 53 0,6-64-11,1 0-1,0 28 0,2-24-1,-4 24 1,-1 0 36,3 71 0,2-81-36,-5 150 0,4-165-2,-7 39 0,5-39 7,-3 41 1,7 10 40,0 41-5,-5-79-46,3-27-1,0 0 1,0 1-1,1-1 1,0 1-1,1 12 1,5 7 8,-4-17 1,0 0 1,0 0-1,0 13 1,-1-2 9,1-1 1,7 29 0,-5-26-16,3 32 0,1 115 3,-7-157-7,1-1-1,1 0 0,0-1 0,0 1 0,9 18 0,-7-16 1,0-1 0,0 0 0,3 24 0,-7-19-2,0-1 1,-3 30-1,0-33 1,1 0 0,1 0 1,1 0-1,0 0 0,3 16 0,3 0 2,-2-13-1,-1 1 0,3 29 0,-2 10-1,-1-15 1,-2 1 0,-5 63 0,-5-38 12,3 1 0,5 71-1,1-86-15,-1-33 1,1 0-1,1-1 1,6 32-1,8 49 2,-6-36 0,-7-39 4,0 51 0,-3-53-1,0 0 0,8 41-1,10 58-2,-12-73 12,-5-37-11,0 1 0,1-1 0,4 14 0,-1-6 1,-2-1 0,0 1 0,0 30 0,-3-38-2,-1 51 6,-1-48-4,2 0 0,0 1 0,1-1 0,3 17 0,17 64 1,-18-73 15,-2-20-15,-1 0 0,0 0 0,1 0 0,0 0 0,2 7 0,6 24 5,-7-29 12,-1 1 0,1-1 1,0 0-1,0 0 1,0 0-1,6 10 1,-4-10-19,-1 0 0,0 0 0,-1 0 0,3 8 1,0 2-4,3-5 16,-7-11-14,-1 1 0,1 0-1,0-1 1,-1 1 0,1 0 0,-1-1-1,1 1 1,-1 0 0,1 0 0,-1-1-1,0 1 1,1 0 0,-1 1 0,32 133 0,-32-135-18,0 0 1,0 0-1,0 0 1,0 0-1,0 0 1,0 1-1,0-1 0,1 0 1,-1 0-1,0 0 1,0 0-1,0 1 0,0-1 1,0 0-1,0 0 1,0 0-1,0 0 0,0 1 1,-1-1-1,1 0 1,0 0-1,0 0 0,0 0 1,0 0-1,0 1 1,0-1-1,0 0 1,0 0-1,0 0 0,0 0 1,-1 0-1,1 1 1,0-1-1,0 0 0,0 0 1,0 0-1,0 0 1,0 0-1,-1 0 0,1 0 1,0 0-1,0 0 1,0 0-1,0 0 0,-1 0 1,1 0-1,0 0 1,0 0-1,0 0 1,0 0-1,-1 0 0,1 0 1,0 0-1,0 0 1,0 0-1,0 0 0,-1 0 1,1 0-1,-10 0-255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29.12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53 141 11090,'0'-2'344,"-2"-2"-242,2-3 106,-1-1-129,-1-3-18,0-1 2,-3-2 11,0 0-23,-1-1-11,-1 1-7,1 1-46,0 2-100,0 2-106,1 2-249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0.09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9626,'2'1'232,"2"0"-187,3-1-67,2-1-68,2 1-144,1 2-361,2 4 464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0.31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88 0 10986,'0'0'0,"-3"2"192,-5 3-298,-2 2 56,-1 1 69,1 0-34,-1 2-3,1 1-14,1 0-72,0 1-122,2-1-297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29.69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7 14 10426,'0'0'0,"-3"0"-96,-1 2-355,17 2-397,1-3 786,2-2-30,1 0-131,1-3-469,3-2-1557,2-3 1902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0.57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27 16 9594,'0'0'0,"-2"1"208,-2 0-215,-1-1 118,0-1 18,0 0 9,2 0-34,1 1-24,1-1-51,2 1-26,1 0-54,1-1-119,3-1-280,15-9-1044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0.8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121 42 9506,'0'0'0,"-4"-1"104,-6-1-252,-1-1-581,-2 0 38,1-1-52,1 1 159,-2-1 258,1-1 190,0 1-158,0-3-1067,2 1 1241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1.98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74 0 12291,'0'0'0,"-6"1"192,-6-1-495,-2 2 244,0-1-81,1 0-56,4 3-25,3 2-25,6 3-72,4 0-133,3 1-323,15 8-1727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2.74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1 184 9634,'0'0'0,"1"-3"152,4-3-289,1-5 54,2-2-5,-1-2-3,-1-2 2,-2 0-36,-1 1-46,-2-1-82,-1-1-290,-2-4-1102,-1-7 1404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2.92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46 10 11090,'-1'0'184,"-4"-2"-242,1 0-81,0-1 111,-1 1-23,1 1 7,-2 2-42,1 2-109,0 1-233,-1 7-736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2.18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11 0 10170,'0'0'0,"0"2"144,-1 1-336,-1 0 96,-1 0 27,1 0-69,-1 0-106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56.5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0 150 4457,'22'-18'253,"-20"17"-88,-1 0 0,0 0 1,-1-1-1,1 1 0,0-1 0,0 1 0,-1 0 0,1-1 0,0 1 0,-1-1 1,0 1-1,1-1 0,-1 0 0,0 1 0,0-3 0,1-2-109,0 1-1,0-1 0,0 0 1,0 1-1,4-10 0,-2 10 31,-1-1 0,-1 0-1,1 0 1,-1 0-1,1-10 1,-3 8 502,2-2 690,3 17-1148,0 3-91,-2 0 0,1 0 0,-1 0 0,-1 0 0,0 0-1,-1 20 1,1-15 67,-1 1 0,4 16 0,0-4-81,-1 0 0,0 51 0,-12 58 57,6-100-31,-3 49 6,5 92 0,8-59-45,6 234 32,-13-312-42,-1 41 16,19 155 1,-5-175-12,5 42 3,6 106-2,-13-114-8,-9-13 0,-1-19 0,8 84 2,0 53 11,-2-91 43,-4-66-30,-2-30-22,0 0-1,-1-1 1,-2 18-1,-3 9 0,2 0 0,4 77 0,6-77-3,-4-31 0,-1 1 0,1 17 0,10 99 8,-6-75-5,-5-40-2,0 1 0,-1-1 0,0 0 0,0 1 0,-2 13-1,-1-15 0,2-1 0,0 1 0,0-1 0,0 1 0,3 9 0,-2-6 2,0 0 0,-1 13-1,1 12 4,-3 204 17,-2-150 13,3-61 6,0-6 37,4 51-1,3 2-58,6 34 3,-11-105-21,0 0 0,-1 0 0,0-1 0,-1 11 0,0-10 0,0 1 0,1-1 0,2 13 0,-1-4 2,0 30 0,-1-33 0,0 0-1,1 0 0,4 22 0,-4-27-2,0 1 0,0-1 0,-1 0 0,0 11 0,0-11 1,0 1-1,0-1 0,3 12 1,-2-11 0,-1-1 0,1 0 0,-1 1 0,0-1 0,-1 0 0,-2 11 0,1-7-1,1-1 0,0 15 1,2-2 1,1-15-1,-2 1-1,0-1 1,0 1 0,0 0 0,-5 18 0,4-22-1,1 0 1,-1-1 0,1 1 0,0 0 0,1 10-1,0 17 4,-1-7-5,0-22 2,1 0 0,-1 0-1,0 0 1,0-1 0,-1 1-1,1 0 1,-1 0 0,0-1-1,-2 8 1,1-6 0,1 0-1,-1 0 1,1 0-1,0 1 1,1-1 0,-1 10-1,-1 11 4,4-11-11,1-2 0,-3-12 7,0-1 0,0 0 0,0 0 0,0 0 0,0 1 0,0-1 0,0 0 0,0 0 0,0 1 0,0-1 0,0 0 1,0 0-1,0 0 0,0 1 0,0-1 0,0 0 0,0 0 0,0 0 0,-1 1 0,1-1 0,0 0 0,0 0 0,0 0 0,0 0 0,0 0 0,-1 1 0,1-1 0,0 0 0,0 0 1,0 0-1,0 0 0,-1 0 0,1 0 0,0 0 0,0 0 0,0 1 0,-1-1 0,1 0 0,0 0 0,-1 0 0,5-1 14,0 2 25,-8 9-14,4-9-26,0 0 1,-1 0 0,1-1 0,0 1 0,0 0 0,0 0 0,0 0 0,0 0-1,0 0 1,0 0 0,0 0 0,0 0 0,0 0 0,1 0 0,-1 0 0,0 0 0,1 0-1,-1 0 1,1 0 0,13 20-10,-2-1 4,-12-19-11,1 0 1,-1-1-1,1 1 0,-1-1 1,0 1-1,1 0 0,-1-1 1,1 1-1,-1-1 0,1 0 1,0 1-1,-1-1 0,1 1 1,0-1-1,-1 0 0,1 1 1,-1-1-1,1 0 0,0 0 1,1 1-1,5 1-432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3.45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7490,'0'0'0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4.64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32 51 11210,'-2'0'288,"-2"-2"-140,-1 1-99,1-2 93,-1 0-22,1 0-13,1-1-30,1-1-66,0 0-50,1 0-103,1-1-100,0 0-158,0-2-265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4.85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32 1 8570,'-10'16'2588,"3"-1"-3058,1 6 770,1 2-294,3 0-7,0 1-35,3-3-93,1-1-107,3-5-258,0 0-657,2-3 913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04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10818,'0'0'0,"2"5"136,2 7-382,2 2 202,2 2 49,0-2-24,1 1 10,-1-1-100,-1-3-187,-1-2-309,18 2-1107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30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176 0 9642,'0'0'0,"-5"1"-120,-5 0-373,-3 0 59,-3 0 325,-1 1-27,-1 0-28,-3 2-19,1-1-13,-1 0-123,2 0-882,3 0 1083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48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10562,'0'0'0,"15"0"136,25 9-494,7 6 364,5 5-1441,-5 7 1349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74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239 0 9706,'0'0'0,"-5"3"120,-8 2-364,-3 2 216,-3-1 28,-3 0-16,-1 0 35,0-1-25,1 1 18,1 0-14,1-1-128,1 0-299,1 0-1295,0 1 1492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5.91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8842,'0'0'0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6.15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23 4 11002,'-5'-1'945,"-2"0"-1434,4 0 408,1 0 4,0 2-110,-1 11-1145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6.89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19 1 10418,'0'0'0,"-3"4"280,-3 5 56,0 3-837,3-2 112,3 0-202,3-2-208,18 2-1002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5:55.85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3270 3361,'11'-2'185,"1"-1"1,-1 0 0,1-1 0,-1 0 0,12-6-1,8-3-76,-16 6 20,-2 0 1,1 0 0,-1-1-1,0 0 1,12-11 0,13-7 603,-32 22-623,-1 1 19,0-1 1,-1 1-1,1-1 1,4-4-1,1-2 114,1 1 0,0-1 0,15-7 0,17-15-36,-14 8-56,39-23 1,-50 35-124,-4 3 18,-2-1 0,1-1 1,19-21-1,23-39 383,-44 56-323,4-3-8,1 1 1,19-17-1,8-8 15,13-23 35,-34 38-102,2 1 1,49-43 0,202-124 484,-196 136-425,-11 7-47,23-11-21,77-47-4,-79 51-12,35-19 15,-47 29 47,-18 9-4,-28 21-52,41-15 0,23-12-1,-38 9 48,52-39 1,-93 63-55,10-6 27,49-24-1,-40 23-20,-7 3-5,-9 6-5,30-20 0,7-12 0,70-45-8,-10 18 186,151-66 0,-212 106-175,93-60-1,-84 48-7,-40 26 2,-11 6 18,1 0-1,-2 0 0,13-11 0,-5 0 11,-10 8-26,1 1 0,0 1 0,19-14-1,-5 6-13,-2-1 1,-1-1-1,21-22 0,-6 4 7,-4 7-3,57-52 12,-69 64-12,-6 5 10,0 1 0,0 1 0,31-18 0,34-13 13,134-91 0,-79 22-12,-131 107-17,19-15 8,-10 8-1,21-21 1,-26 24-7,0 1 1,0 0-1,1 0 1,0 1 0,12-6-1,-8 4 2,25-19 1,-5-4 13,-20 19-4,-1 0 0,2 1 1,0 0-1,1 1 1,16-9-1,-15 13 562,-11 7-572,-1 0 0,0 0 1,0 1-1,0-1 0,0 0 1,0 1-1,-1 0 0,1 0 1,-1 0-1,1 0 0,3 3 1,-5-4-4,120 82 19,-110-74-22,102 60 7,-15-10 0,-75-43-4,109 65 8,39 21 9,-86-48-10,191 125 17,-124-72-15,-118-86 7,1-2 0,0 0 1,50 17-1,-64-27-2,88 31 59,26 12-26,-21-6-12,-79-33-12,0 1 0,57 31 0,-3 7 10,80 49-1,-154-89-24,23 20-1,-15-10-6,59 52 5,-42-37-2,75 55 1,-2-25-5,-25-16 1,-71-41 2,27 12 1,-4-3-3,18 8 0,78 26 0,-31-14 4,277 132 36,-371-165-40,44 22 67,1-2 0,72 25 1,-67-31-61,83 37 1,-50-17-6,14 7 2,57 27 1,-90-42-4,64 23 3,-75-31 1,87 44-1,-143-63-5,1 1 1,-1 0-1,0 1 0,13 13 1,25 32 9,8 7 11,46 21 1,-29-26-13,-42-27 1,43 49-1,-35-33-3,-28-34-4,1 0 0,0-1 0,1 0 0,0 0-1,27 12 1,18 13 9,11 5-14,-46-26 7,-1 0 0,36 27 0,19 23 13,13 10 74,-72-59-95,-3-5-1736,-17-16 1424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7.10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9 0 9978,'0'0'0,"0"7"456,-3 9 476,0 2-1162,1 3 332,2-2-184,1-2-38,3-3-96,3-4-108,-1-3-202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9.24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28 1 11682,'-1'0'257,"-2"0"-253,-1 0-12,-1 0-31,0 0 3,1 0-15,0 0-51,2 0-61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9.65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11530,'0'0'0,"0"1"88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39.42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3817,'0'0'0,"2"1"224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0.01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 1 10634,'0'0'0,"-4"1"-328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0.21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9074,'0'0'0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0.93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3041,'0'0'0,"7"3"112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1.13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 0 11090,'0'0'0,"0"3"8,-1 2-317,1 2-208,0-1-73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0.71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 0 14491,'0'0'0,"-1"0"96,-3 1-513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1.33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8218,'0'0'0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9:49:01.49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4692 12686 9706,'-28'2'81,"-1"-1"1,0-1-1,1-2 0,-1 0 1,1-2-1,0-1 1,-32-11-1,-7-9 124,-92-47 1,111 44-143,-61-45-1,28 17-31,21 17 55,2-3 0,-66-62 0,73 58 109,-3 1 0,-85-54 0,-179-127 108,252 171-296,1-2 0,-85-101 0,3-20-1,-211-239 20,63 75-13,82 89-9,-125-158 20,148 117-17,41 58-7,-115-192 8,86 103-16,106 197 24,-108-270 1,81 128-8,-66-289-1,76 163 9,18-3-6,58 313-8,-43-401-22,49 280 8,24-238 0,-9 347 5,55-529-28,-42 491-1,5 2 0,70-206 1,-68 271-6,39-68 0,-34 73 15,27-73 0,12-116-15,-7 17 6,37-34 11,-50 135 2,96-213-29,-79 210 15,90-136 0,-68 109-1,-60 103 18,3 1 0,54-72 0,-1 26-2,115-161 25,-118 129-3,67-95 18,-92 161-9,-22 28 21,59-92 0,-94 132-34,77-142-81,-68 122 108,-1 0 1,-1-1-1,-1-1 1,4-30-1,0-9 295,-12 64-315,0 1 0,0-1 0,-1 1 0,1-1 0,0 1 0,-1-1 0,1 1 1,-1 0-1,0-1 0,1 1 0,-1 0 0,0-1 0,0 1 0,0 0 0,0 0 0,0 0 0,-1-1 0,0 0-19,1 0-1,-1 1 1,1-1 0,0 0-1,0 0 1,-1 0 0,0-2-1,1 2-22,0 1 0,0-1-1,0 0 1,0 1 0,0-1-1,0 1 1,-1-1 0,1 1-1,-1 0 1,1 0 0,-1-1-1,0 1 1,1 0 0,-4-1-1,0 0-254,0-1 1,0 2-1,0-1 0,-9-2 0,5 3 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26.42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648 117 5953,'-2'-3'49,"0"0"1,-1 1-1,1-1 0,-1 1 0,0-1 0,1 1 0,-1 0 0,0 0 0,0 1 1,-1-1-1,1 1 0,-4-2 0,-43-12-839,50 15 791,-8-2-42,-9-1-59,-29-5 0,41 8 101,0 0 0,-1 0 0,1 0-1,-1 1 1,1 0 0,-1 0 0,1 0 0,0 0 0,-9 5 0,-10 7 31,1 1 0,0 1 0,-33 29 0,9-7 82,-91 74 256,135-108-370,1-1 0,-1 1 0,1-1 0,-1 1 0,-2 5 0,5-8 5,-1 1-1,1-1 0,0 0 1,0 0-1,0 0 0,0 0 1,0 1-1,0-1 0,0 0 1,0 0-1,-1 0 0,1 0 1,0 1-1,0-1 0,0 0 1,0 0-1,0 0 0,0 0 1,0 1-1,0-1 0,0 0 1,0 0-1,0 0 0,0 1 1,1-1-1,-1 0 0,0 0 1,0 0-1,0 0 0,0 1 1,0-1-1,0 0 0,0 0 1,0 0-1,0 0 0,1 0 1,-1 1-1,0-1 0,1 0 39,0 0 0,0 0-1,0 0 1,0 0 0,0 0-1,0 0 1,0-1 0,0 1-1,0 0 1,0-1 0,0 1-1,1-1 1,14-6 193,-2-2 1,1 1-1,-1-2 1,0 0-1,17-16 1,7-5-73,154-100 295,-159 112-395,2 2 1,-1 1-1,2 2 0,39-11 0,-68 23-175,15-3 509,-22 5-390,0 0 0,0 0 0,0 0 1,1 0-1,-1 0 0,0 0 0,0 0 0,0 0 0,0 1 0,0-1 0,1 0 0,-1 0 0,0 0 0,0 0 0,0 0 0,0 0 0,0 0 0,0 0 0,1 0 0,-1 0 0,0 0 0,0 1 0,0-1 0,0 0 0,0 0 0,0 0 0,0 0 0,0 0 0,1 0 0,-1 1 1,0-1-1,0 0 0,0 0 0,0 0 0,0 0 0,0 1 0,0-1 0,-6 11 156,-7 4-141,0-1-1,-1 0 1,-19 13-1,-15 15 3,-277 277 201,281-273-208,19-19-7,-2-1 0,-55 44-1,74-64-8,0 0 1,1 1-1,0 0 0,1 0 0,-9 13 0,11-16-1,2-1-9,0 0-61,9-5 60,54-24 141,79-46-1,-85 36-119,-1-2 0,54-49 0,-55 43 0,98-64-1,-122 90 1,-14 8 31,0 1-1,1 1 1,20-9-1,-36 18-23,0 0-1,0 0 0,0-1 1,0 1-1,0 0 0,-1 0 1,1 0-1,0-1 0,0 1 1,-1 0-1,1 0 0,-1-1 1,1 1-1,-2 1 0,1 0 10,-24 45 31,-3-1 0,-60 76 0,-233 209 34,252-264-76,21-22-14,-38 40-4,64-55-20,21-28 17,0 1 1,0-1-1,0 0 0,0 0 0,0 1 0,0-1 1,0 0-1,1 1 0,-1-1 0,1 1 1,0 3-1,0-5 0,0-1 1,0 0 0,0 1-1,0-1 1,0 0-1,0 1 1,1-1 0,-1 1-1,0-1 1,0 0-1,0 1 1,1-1 0,-1 0-1,0 0 1,0 1-1,1-1 1,-1 0 0,0 0-1,1 1 1,-1-1-1,0 0 1,1 0 0,-1 1-1,0-1 1,1 0-1,-1 0 1,0 0 0,1 0-1,-1 0 1,1 0-1,-1 0 1,0 0 0,1 0-1,0 0 1,15-3-28,-13 3 29,11-5 6,1-1-1,0 0 1,-1-1 0,-1 0 0,18-13-1,-12 8 8,86-56 15,31-19-20,-33 30-4,43-25 5,-132 73-7,0-1 0,0 1 0,1 1 0,1 0 0,21-7 0,-15 6 0,-12 3-8,-9 6 7,-1-1 0,0 1 1,0 0-1,0 0 1,0 0-1,1 0 0,-1 0 1,0-1-1,0 1 0,0 0 1,0 0-1,0 0 1,0-1-1,1 1 0,-1 0 1,0 0-1,0-1 0,0 1 1,0 0-1,0 0 1,0 0-1,0-1 0,0 1 1,0 0-1,0 0 0,0-1 1,0 1-1,0 0 1,0 0-1,0 0 0,-1-1 1,1 1-1,1 1 5,-1 0-1,0 0 0,0 0 1,0 0-1,0 0 1,0 0-1,0 0 1,0 0-1,0 1 1,0-1-1,0 0 1,-1 0-1,1 0 1,0 0-1,-1 0 1,1 0-1,-1 0 1,1 0-1,-1 0 0,1 0 1,-1-1-1,-1 2 1,0 3 7,-10 17 22,-3 7-3,-1-1 0,-38 49-1,-38 26 24,-27 33-8,-114 180-7,181-242-31,41-60-8,0 0 0,-13 12 0,16-21-17,7-5 13,1 0-1,0 0 1,-1 1 0,1-1-1,0 0 1,0 0 0,-1 0-1,1 0 1,0 0 0,0 1-1,-1-1 1,1 0 0,0 0-1,0 0 1,-1 1 0,1-1-1,0 0 1,0 1 0,0-1-1,-1 0 1,1 0-1,0 1 1,0-1 0,0 1-1,12-5-399,9-8 376,-2-1-1,26-22 1,62-58 21,-103 90 7,391-303-83,-337 268 83,1 2 0,122-53 0,-171 85-20,0 0 0,21-4 0,-31 8 21,0 0-1,0 0 1,0 0-1,0 0 1,1 0-1,-1 0 1,0 0-1,0 1 1,0-1-1,0 0 1,0 0-1,1 0 1,-1 0-1,0 1 0,0-1 1,0 0-1,0 0 1,0 0-1,0 0 1,0 1-1,0-1 1,0 0-1,0 0 1,0 0-1,0 0 1,0 1-1,0-1 1,0 0-1,0 0 1,0 0-1,0 1 1,0-1-1,0 0 1,0 0-1,0 0 0,0 1 1,0-1-1,0 0 1,0 0-1,0 0 1,0 0-1,-1 0 1,1 1-1,0-1 1,0 0-1,0 0 1,0 0-1,0 0 1,-1 0-1,1 1 1,-12 17 32,-1 0 0,0 0 0,-22 21 0,17-20-23,-155 167 87,105-108-15,-140 121 1,-120 93-4,316-280-75,8-7-7,0 0 0,-1 0 1,0-1-1,0 1 0,-9 5 0,49-19-138,-7-4 175,0-1 1,30-23 0,-14 10-22,87-50-2,166-109 13,-290 181-19,0 1-1,0 0 1,10-4-1,9-4 2,-46 39 346,-68 72-266,47-54-58,-64 53 1,-7 7 21,52-41-21,-93 130-1,28-23-16,123-168-13,0 0 1,0 0-1,0 0 1,0 0-1,1 0 1,-3 6 0,-3 8-28,7-17 24,0 0 1,0 0 0,0 0-1,0 0 1,0 0-1,0 1 1,0-1 0,-1 0-1,1 0 1,0 0-1,0 0 1,0 0 0,0 0-1,0 0 1,0 1-1,0-1 1,0 0 0,0 0-1,0 0 1,0 0-1,0 0 1,0 0 0,1 0-1,-1 0 1,0 1-1,0-1 1,0 0 0,0 0-1,0 0 1,0 0-1,0 0 1,0 0-1,0 0 1,0 0 0,0 0-1,0 0 1,0 1-1,1-1 1,-1 0 0,0 0-1,0 0 1,0 0-1,0 0 1,8 1-66,7-2 35,-7-1 34,-1-1 1,1 0-1,-1-1 0,0 1 0,0-1 1,11-8-1,38-36 22,-24 19-14,78-65-5,252-202 8,-351 289-4,-1 0 0,1 0-1,1 1 1,17-7 0,-27 12 157,-5 3-53,-19 14 39,-1 12-114,-29 48 1,19-26-15,27-41-18,-134 177 88,-52 18-23,97-105-49,14-2-66,81-97 43,0 0-1,0 0 0,0 0 0,0 0 1,0 0-1,0 0 0,-1 1 0,1-1 1,0 0-1,0 0 0,0 0 1,0 0-1,0 0 0,0 0 0,0 0 1,0 0-1,0 0 0,0 1 0,0-1 1,0 0-1,0 0 0,0 0 1,0 0-1,0 0 0,0 0 0,0 0 1,0 0-1,0 1 0,1-1 0,-1 0 1,0 0-1,0 0 0,0 0 1,0 0-1,0 0 0,0 0 0,0 0 1,0 0-1,0 0 0,0 0 0,0 0 1,0 1-1,0-1 0,1 0 1,-1 0-1,0 0 0,0 0 0,0 0 1,0 0-1,0 0 0,0 0 0,0 0 1,0 0-1,1 0 0,-1 0 0,0 0 1,0 0-1,0 0 0,0 0 1,7 0-97,6-5 82,0-1-1,0 0 1,0 0 0,-1-2-1,20-14 1,-17 12 14,133-92-6,191-171 1,-328 263 9,67-59 2,-63 57-2,0 1-1,1 1 1,24-13-1,-40 23 2,0 1-1,0-1 0,0 0 1,0 0-1,0 0 0,0 1 1,-1-1-1,1 0 0,0 0 1,0 0-1,0 0 0,0 1 1,0-1-1,0 0 0,0 0 1,0 0-1,0 1 1,1-1-1,-1 0 0,0 0 1,0 0-1,0 0 0,0 1 1,0-1-1,0 0 0,0 0 1,0 0-1,0 0 0,0 0 1,1 1-1,-1-1 1,0 0-1,0 0 0,0 0 1,0 0-1,0 0 0,1 0 1,-1 0-1,0 0 0,0 1 1,0-1-1,1 0 0,-1 0 1,0 0-1,0 0 1,0 0-1,0 0 0,1 0 1,-1 0-1,0 0 0,0 0 1,0 0-1,1 0 0,-1 0 1,0 0-1,0 0 0,0-1 1,0 1-1,1 0 0,-1 0 1,0 0-1,0 0 1,0 0-1,0 0 0,-9 20 44,5-13-30,-18 37 29,-2 0 1,-1-2 0,-60 74-1,73-102-28,-183 205 191,137-164-166,16-16-14,1 2-1,-58 77 1,-9 69-6,75-127-20,30-55-3,2-3-3,-1 0 0,1 1 0,-1-1 0,1 1 0,0 0 1,0-1-1,0 1 0,0 0 0,1-1 0,-1 1 0,1 0 0,0 0 0,-1 4 1,2-7-1,-1 1 0,1 0 0,-1-1 1,1 1-1,-1-1 0,1 1 1,-1-1-1,1 0 0,-1 1 0,1-1 1,-1 0-1,1 1 0,0-1 1,-1 0-1,1 1 0,0-1 0,-1 0 1,1 0-1,0 0 0,-1 0 1,1 0-1,0 0 0,-1 0 0,1 0 1,0 0-1,-1 0 0,1 0 1,0 0-1,-1 0 0,1 0 0,0-1 1,-1 1-1,1 0 0,1-1 0,25-11-29,11-12 46,-1-2 0,58-54 0,-75 63-12,-14 11 2,339-271-87,-279 233 82,105-53 1,-153 93-21,-13 6 11,-8 7 17,-51 76 126,-71 83 1,21-31-9,-38 38 14,-12-11-44,26-28-56,117-124-39,2-3-6,0 1-1,0 1 1,1-1 0,0 2 0,-12 21 0,20-32 5,0-1 0,0 0 0,0 0 0,0 0 0,-1 0 0,1 1 0,0-1 0,0 0 1,0 0-1,0 0 0,0 1 0,0-1 0,0 0 0,0 0 0,0 0 0,0 1 0,0-1 1,0 0-1,0 0 0,0 0 0,0 1 0,0-1 0,0 0 0,0 0 0,0 0 0,0 1 1,1-1-1,-1 0 0,0 0 0,0 0 0,0 0 0,0 1 0,0-1 0,0 0 0,1 0 1,-1 0-1,0 0 0,0 0 0,0 0 0,0 1 0,1-1 0,-1 0 0,0 0 0,0 0 0,0 0 1,0 0-1,1 0 0,-1 0 0,0 0 0,0 0 0,0 0 0,1 0 0,-1 0 0,0 0 1,1 0-1,12-3-91,9-6 91,0-1 0,-1-2 0,35-24 1,-23 14 3,300-218-69,-119 84 60,-205 150 4,-6 7 22,-11 10 38,2-1-38,-15 23 12,-1 0 0,-2-2 0,-40 41 0,-261 242 316,278-267-319,3 2-1,1 2 0,3 2 0,-59 103 1,96-148-256,8-7 42,12-13 67,64-77 152,-21 20-20,-4 15-7,1 1 0,3 4-1,3 1 1,102-58 0,104-58-11,-264 161 6,2-2-3,1 0 1,0 1-1,0-1 1,0 2-1,0-1 1,18-3-1,-26 7 4,0 0 0,0 0 0,0 0 0,0 0 0,1 0 0,-1 0 0,0 0 0,0 0 0,0 0 0,0 0 0,1 0 0,-1 0 0,0 0 0,0 1 0,0-1 0,0 0 0,1 0 0,-1 0 0,0 0 0,0 0 0,0 0 0,0 1 0,0-1 0,0 0 0,0 0 0,0 0 0,0 0 0,1 1 0,-1-1 0,0 0 0,0 0 0,0 0 0,0 1 0,0-1 0,0 0 0,0 0 0,0 0 0,0 0 0,0 1 0,0-1 0,0 0-1,0 0 1,-1 0 0,1 1 0,0-1 0,0 0 0,0 0 0,-3 11 7,3-10-7,-8 17 18,0-1 0,-1 0 0,-1-1-1,0 1 1,-17 18 0,-69 71 103,69-77-82,-175 203 278,-14 16-97,157-188-199,-122 134-15,139-146-213,41-47 49,12-10-273,292-231 387,-291 231 45,175-143 15,-141 113-19,0 2 0,3 2 0,54-31 0,-102 66 3,-1 0-1,1-1 1,-1 1 0,1 0 0,0 0 0,-1-1 0,1 1 0,-1 0 0,1 0 0,0 0 0,-1 0 0,1 0 0,-1 0 0,1 0 0,0 0 0,1 0 0,-2 0 1,0 0 1,0 0-1,1 1 1,-1-1-1,0 0 1,0 0-1,0 0 1,1 1-1,-1-1 1,0 0-1,0 0 1,0 1-1,0-1 1,0 0-1,1 0 1,-1 1-1,0-1 1,0 0-1,0 1 1,0-1-1,0 0 1,0 0-1,0 1 1,0-1-1,0 1 1,-6 23 72,-5 3-15,0 0 0,-2 0 0,-1-2 0,-2 0 0,-27 36 1,-105 106 317,-24-1 73,-57 63-136,76-39-276,126-159-388,45-39 55,-11 4 287,-1 0 0,0 0-1,0-1 1,0 0 0,9-9 0,27-35 24,-16 16-8,12-8 0,1 1 0,1 2 0,3 1 0,1 3 0,1 1 0,2 3 0,91-44 0,-115 63-9,48-18 14,-65 27-16,0 0 0,1 0 0,-1 1 1,1 0-1,-1 1 0,1-1 0,0 1 1,12 1-1,-19-1 3,1 0 1,-1 0-1,1 1 1,0-1-1,-1 0 1,1 0 0,-1 0-1,1 0 1,-1 0-1,1 1 1,-1-1-1,1 0 1,-1 1-1,1-1 1,-1 0-1,1 1 1,-1-1-1,1 0 1,-1 1 0,1-1-1,-1 1 1,0-1-1,1 1 1,-1-1-1,0 1 1,0-1-1,1 1 1,-1-1-1,0 1 1,0-1-1,0 1 1,0 0 0,1-1-1,-1 1 1,0-1-1,0 1 1,0 0-1,0-1 1,0 1-1,-1 0 1,0 2 5,0 0 0,0 0-1,0 0 1,-1 0 0,1-1 0,-1 1 0,-2 2 0,-361 482 670,186-290-434,15-18-169,152-161-149,11-18 71,1 0 1,0 0-1,0 0 0,0 1 0,0-1 0,0 0 0,0 0 0,0 0 0,0 1 1,0-1-1,0 0 0,0 0 0,0 0 0,0 1 0,0-1 0,0 0 0,0 0 0,0 0 1,0 1-1,0-1 0,0 0 0,0 0 0,0 0 0,0 0 0,0 1 0,1-1 0,-1 0 1,0 0-1,0 0 0,0 0 0,0 1 0,12-2-217,-1-4 209,1 0 1,-1-1 0,-1 0-1,1 0 1,-1-1-1,16-15 1,-1 2 11,116-82 28,96-77-4,-224 168-22,79-61 0,-77 61-4,1 1 1,1 1-1,0 0 1,20-6 0,-25 9-1,-11 5 0,1 0 1,0 0 0,0 0-1,0 0 1,-1 0-1,1 1 1,0-1-1,4 0 1,-22 32 104,7-10-74,-2 0 0,0-1-1,-2 0 1,0 0 0,-30 33-1,-52 47 108,-205 228 179,200-195-269,84-111-43,13-18-4,2-2-4,0-1 0,0 0 0,-1 1 0,1-1 1,0 1-1,1-1 0,-1 1 0,0-1 0,0 1 0,1 0 0,-1 0 1,1-1-1,-1 1 0,1 0 0,0 0 0,-1 1 0,2-2-3,-1-1-1,1 1 0,-1-1 0,1 0 0,-1 0 1,1 1-1,0-1 0,-1 0 0,1 0 1,-1 0-1,1 0 0,0 1 0,-1-1 0,1 0 1,-1 0-1,1 0 0,0 0 0,-1-1 1,1 1-1,-1 0 0,1 0 0,0 0 0,-1 0 1,1-1-1,-1 1 0,2 0 0,16-8-190,-2-1-85,-1-1 1,24-19-1,9-14-42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1.57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40 0 9794,'0'0'0,"-5"1"224,-4 0 710,-2 1-2099,1 1 924,5 0-164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4.7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35 0 10594,'0'0'0,"-3"2"264,-4 1 0,-1 0-513,1-1 137,1 1-80,2-1-64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4.99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4033,'0'0'0,"5"0"200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5.41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0 158 9410,'0'0'0,"1"-3"264,2-8-168,0-4-45,0-4-45,0-2-83,-1-1-95,-3 0-251,-2 0-685,-2-1 912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5.61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57 10610,'0'0'0,"0"-2"152,-1-4-410,1-2 60,0-4-257,0-2-964,1-1 1185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5.83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80 0 10554,'0'0'0,"-4"2"200,-5 5-308,-3 1 98,0 1-29,1 1-60,1 0-27,2 0-98,1-2-127,0-2-373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6.95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16 1 11907,'0'0'0,"-3"0"-16,-4 0-533,1-1 219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7.34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3 4705,'0'0'128,"1"-1"-159,-1 0-66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8.58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 1 9474,'0'1'232,"-2"1"-177,1-1-221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7.73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9682,'0'0'0,"6"4"-120,8 5-793,6 3-400,5 2-671,3-1 1353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29.87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6261 730 7642,'0'0'9,"-1"0"1,1 0 0,0 1 0,0-1 0,0 0 0,0 0 0,0 0 0,0 0-1,0 1 1,-1-1 0,1 0 0,0 0 0,0 0 0,0 0 0,0 0-1,-1 0 1,1 0 0,0 1 0,0-1 0,0 0 0,-1 0 0,1 0-1,0 0 1,0 0 0,0 0 0,-1 0 0,1 0 0,0 0 0,0 0-1,0 0 1,-1 0 0,1 0 0,0 0 0,0 0 0,0 0 0,-1 0 0,1-1-1,2 7 7,-1-1-1,1 1 0,-1-1 0,0 1 0,0 8 0,3 17 248,2-4 36,0 1-1,1 31 1,-1-7-134,-3-37-112,1 29 0,-4-14 16,-2 0 1,-10 60 0,7-66-26,-36 142 372,-7-36 35,37-105-354,-2-1-1,0-1 1,-19 27 0,-1-9-10,-1-1 0,-2-1 1,-1-2-1,-2-2 0,-76 52 1,-45 28 308,-145 90 328,213-154-602,-3-4 1,-2-5-1,-193 58 0,-236 23 148,451-110-146,-136 7 1,-77-26 115,196-4-131,1-3-1,-98-28 0,-172-66 140,132 36-142,154 47 3,-120-57-1,-59-59 62,31-16-126,126 84-39,-293-233 56,292 217-25,-150-175 1,-133-217 115,-18 0 478,357 436-578,-2 2 0,-2 2 0,-1 2 0,-64-40 0,97 70-80,-21-9-1,9 5-723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8.36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 3 8410,'-2'-3'1200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7.98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4 0 11298,'0'0'0,"-1"0"104,0 1-326,-1-1 64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8.95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10674,'0'0'0,"3"1"-32,5 2-775,23 7-1573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49.53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36 48 8826,'-3'-2'1416,"1"0"-1608,0-2 285,1-1-103,-1-1-17,0 0 12,-1-1 17,0 2-5,-2 0 3,-1 2-93,-1 0-254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0.20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92 10962,'1'0'224,"0"0"-270,1 0 76,3 1-19,2-1 4,4-2-29,3 0-27,1-1-40,0-3-86,0-3-129,-1-3-176,-2-3-364,-1-5-802,0-4 1251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1.78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7770,'0'0'0,"0"12"728,2 9-850,0 1 244,3 1-113,1-1-21,2 0 16,0-2-5,0 0 1,1-4-10,-1-2-99,0-3-112,0-2-423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2.59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14 3 11338,'-1'0'224,"-1"0"-317,-1 0 44,0-1-70,0 1-33,1-2-60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2.80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75 0 10666,'0'0'0,"-5"6"200,-8 7-270,-3 3 2,0 0-130,3 0-267,1-4-382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01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8922,'0'0'0,"2"4"440,4 6 9,2 3-86,2 0-152,0-1-92,1-1-73,-1-2-31,0 0-11,1-2-3,0-2-47,0-1-53,-1-1-90,-1-1-74,-1-1-109,1-1-259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17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29 0 7490,'0'0'0,"-29"0"888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30.7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121 697 8082,'-16'-72'833,"-15"-71"416,28 117-1168,0 1 0,1-1 0,4-43 0,15-31 7,-3 19-31,-14 79-57,12-67 27,-11 69-27,-1-1 0,1 1 0,0 0 0,-1 0 0,1 0 0,0 0 0,-1 0 0,1 0 0,0 0 0,-1 0 0,1 0 1,0 0-1,-1 0 0,1 0 0,0 0 0,1 1 0,-1-1 1,0 1 0,0-1 0,0 1 0,0 0 0,0-1 0,-1 1 0,1 0-1,0-1 1,0 1 0,0 0 0,-1 0 0,1 0 0,0 0 0,-1 0 0,1 0 0,0 0 0,0 2 0,7 24 15,-5-16-6,12 56 7,-5-18-16,1-4-1,17 84-22,-18-73 11,24 184-5,-31-204 16,21 277 17,-26 183 97,-12-282-45,14-210-71,-1 15 6,1-19-6,0 1 1,0-1-1,0 0 0,0 1 1,0-1-1,0 1 0,0-1 0,-1 1 1,1-1-1,0 1 0,0-1 1,0 0-1,0 1 0,-1-1 0,1 1 1,0-1-1,0 0 0,-1 1 1,1-1-1,0 0 0,-1 1 1,1-1-1,0 0 0,-1 0 0,1 1 1,-1-1-1,-1-5-7,-34-131 188,10 47-142,7 17-14,-31-133 7,3-145-14,17 85-11,-1-22 1,24 211 0,-1-1 16,3-81 0,5 150-10,1 0 0,0 1 0,1-1 0,3-10 0,2-12 78,-7 29-85,0 0 0,0 1-1,1-1 1,-1 0 0,0 1 0,0-1 0,0 0 0,0 1 0,0-1 0,1 0 0,-1 1 0,0-1 0,1 1-1,-1-1 1,0 0 0,1 1 0,-1-1 0,1 1 0,-1-1 0,1 1 0,-1-1 0,1 1 0,-1 0-1,1-1 1,0 1 0,-1 0 0,1-1 0,2 1 0,-1 0 0,0 0-1,0 0 1,0 1 0,1-1 0,-1 1 0,0-1 0,0 1-1,3 1 1,38 16 78,-1 3 0,73 47 0,-110-65-78,207 133 244,-169-111-197,1-1 0,1-2 0,0-2 0,2-3 1,59 16-1,250 37 350,-321-64-356,197 21 118,-192-25-141,0 2 0,0 2 0,44 12 0,-57-12 7,-22-6-2,-1 1 0,0 0-1,0 0 1,0 0 0,1 0-1,-1 1 1,0-1 0,-1 1-1,5 3 1,-6-3-3,0 0 0,0 0 0,0 0 0,-1 0 0,1 1 0,-1-1 0,1 1 0,-1-1 0,1 4 0,11 18-96,-5-14 147,1-1 1,0 0 0,0-1-1,14 10 1,-3-4 500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3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9522,'0'0'0,"1"5"536,1 6 794,3 3-1814,4 1 520,6-1-260,5-2-134,6-1-255,4-3-339,5-3-1057,4-2 1564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78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5689,'0'0'0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988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10378,'0'0'0,"5"10"-24,7 12-747,7 7-1812,4 2 2330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3.56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9922,'0'0'0,"0"5"248,0 5-84,0 2-396,0-1-181,1-2-547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4.202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8066,'0'0'0,"0"1"-32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4.601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32 1 10970,'0'0'0,"-3"2"72,-3 4-298,-1 2-289,1 0-132,-3 12-911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4.81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1 10450,'0'0'0,"0"5"48,2 7-448,2 2 25,4 3-25,4 0-306,2 1-375,3 0-974,1-2 1574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17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10826,'0'0'0,"2"7"24,5 10-476,3 6-23,3 5-181,2 1-1779,1 1 2079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37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9178,'0'0'0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73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36 1 10130,'0'0'0,"-2"3"224,-4 3-84,-1 2-508,-2 0-579,-2 0 821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34.9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474 401 2641,'-9'0'546,"0"-1"0,-17-3 1,25 4-540,1 0 1,0 0 0,0 0-1,-1 0 1,1 0 0,0 0-1,-1 0 1,1 0-1,0 0 1,0 0 0,-1 0-1,1-1 1,0 1 0,0 0-1,-1 0 1,1 0 0,0 0-1,0-1 1,0 1 0,-1 0-1,1 0 1,0 0 0,0-1-1,0 1 1,-1 0 0,1 0-1,0-1 1,0 1 0,0 0-1,0 0 1,0-1 0,0 1-1,0 0 1,0 0 0,0-1-1,0 1 1,0 0-1,0-1 1,0 1 0,0 0-1,0 0 1,0-1 0,0 1-1,0 0 1,0-1 0,0 1-1,0-1 1,10-11-28,-5 6 82,-2 0-42,1 1 0,0-1-1,1 1 1,-1-1 0,1 1 0,10-8 0,37-23 219,-35 25-26,28-22-1,23-27 367,89-58-1,-135 102-561,-11 9-8,-1-1 1,1 2-1,0-1 0,20-7 0,-25 11 386,-8 1 9,-12 3 203,11 0-554,0 0-1,0 0 1,1 0 0,-1 1 0,0 0 0,1-1-1,0 1 1,-5 4 0,-4 3 12,-146 123 297,-8 6-13,79-76-125,-138 107 376,101-57-336,97-85-217,1 0-1,-32 47 1,57-74-48,0 0 0,0 0 0,1 0 0,-1 0 1,0 0-1,0 0 0,1 0 0,-1 0 0,0-1 0,0 1 0,1 0 0,-1 1 0,0-1 1,0 0-1,1 0 0,-1 0 0,0 0 0,0 0 0,1 0 0,-1 0 0,0 0 0,0 0 1,0 0-1,1 0 0,-1 1 0,0-1 0,0 0 0,0 0 0,0 0 0,1 0 1,-1 1-1,0-1 0,0 0 0,0 0 0,0 0 0,0 1 0,1-1 0,-1 0 0,0 0 1,0 1-1,0-1 0,0 0 0,0 0 0,0 1 0,0-1 0,0 0 0,0 0 1,0 0-1,0 1 0,0-1 0,0 0 0,0 0 0,0 1 0,0-1 0,0 0 0,-1 0 1,1 1-1,0-1 0,0 0 0,0 0 0,0 0 0,0 1 0,0-1 0,-1 0 0,1 0 1,0 0-1,21-6 36,-1-5 8,0-1-1,-1-1 1,33-29-1,-7 6-3,34-23-13,3 5 0,116-60 0,-196 113-26,318-141 70,-320 142-69,10-4 2,1 1 0,-1 0 1,0 0-1,1 1 0,14-1 0,-24 3-3,-1 1-1,0-1 0,1 0 0,-1 0 0,0 0 0,0 0 1,1 0-1,-1 1 0,0-1 0,0 0 0,0 0 0,1 0 1,-1 1-1,0-1 0,0 0 0,0 0 0,0 1 0,1-1 1,-1 0-1,0 0 0,0 1 0,0-1 0,0 0 0,0 0 1,0 1-1,0-1 0,0 0 0,0 1 0,0-1 0,0 0 1,0 1-1,0-1 0,0 0 0,0 0 0,0 1 0,0-1 1,0 0-1,0 0 0,0 1 0,-1-1 0,1 0 0,-5 15 6,-8 5 33,-1 0 0,-1 0 1,0-1-1,-20 17 0,10-10-11,-175 200 221,10-11-2,45-53-155,115-130-89,-31 45 1,58-73-23,1 0 0,0 0 0,-1 0 1,2 0-1,-3 6 0,4-10 17,1 1-1,-1-1 0,0 1 1,1-1-1,-1 0 0,1 1 1,-1-1-1,0 0 1,1 0-1,-1 1 0,1-1 1,-1 0-1,1 0 0,-1 0 1,1 0-1,-1 1 1,1-1-1,-1 0 0,1 0 1,-1 0-1,1 0 0,-1 0 1,1 0-1,-1 0 1,1-1-1,-1 1 0,1 0 1,19-1-5,6-7 9,1 0 1,-2-1-1,41-21 1,-34 15-2,217-114 39,-241 125-38,33-18 19,83-32-1,-104 45-17,-17 7-3,-1 1 1,1-1 0,0 1 0,-1 0 0,1 0 0,0 0-1,0 1 1,4-2 0,-7 2-1,1 0 0,-1 0 1,0 0-1,1 0 0,-1 0 0,0 0 0,0 0 0,1 0 0,-1 0 0,0 0 1,1 0-1,-1 0 0,0 1 0,0-1 0,1 0 0,-1 0 0,0 0 1,0 0-1,1 0 0,-1 0 0,0 1 0,0-1 0,1 0 0,-1 0 1,0 0-1,0 1 0,0-1 0,1 0 0,-1 0 0,0 1 0,0-1 0,0 0 1,0 0-1,0 1 0,0-1 0,1 0 0,-1 1 0,0-1 0,0 0 1,-6 14-34,-16 22 68,-2-2 0,-2-1-1,-39 41 1,-102 82 126,98-93-41,23-17-46,2 2 0,2 1 1,-62 99-1,103-146-73,-3 3-13,0 1 1,1-1 0,-1 1 0,2 0-1,-1 0 1,0 0 0,1 0 0,-2 12-1,4-17 10,0-1-1,0 1 1,0 0-1,0-1 0,0 1 1,0 0-1,1-1 1,-1 1-1,0 0 1,0-1-1,1 1 0,-1 0 1,1-1-1,-1 1 1,0-1-1,1 1 1,-1-1-1,1 1 0,-1-1 1,1 1-1,0-1 1,-1 1-1,1-1 1,-1 0-1,1 1 0,0-1 1,-1 0-1,1 0 1,0 0-1,-1 1 1,1-1-1,0 0 0,-1 0 1,1 0-1,0 0 1,-1 0-1,2 0 1,1 0-1,1 0-1,-1 0 1,0-1 0,1 1 0,-1-1 0,0 1 0,5-3 0,12-6-2,0-2 0,28-18 1,-16 8 1,211-154 28,-184 129-11,41-25 9,-81 60-17,1 0-1,0 1 1,30-11-1,-41 19-15,-7 4-14,-10 9-21,5-7 42,-61 82 60,15-19-10,-4 1 0,-64 64 0,-158 122 213,167-169-205,3-2-28,93-72-43,1 0 0,0 1 0,1 0 0,-11 18 0,20-26-322,7-4 219,8-4 60,29-18 24,72-46-1,-45 23 29,22-9 2,242-160-34,-197 115 38,-132 95-1,0 1 1,0-1 0,1 1 0,-1 0 0,1 0-1,0 0 1,10-2 0,-16 4 1,0 1 0,1 0 0,-1 0 0,1 0-1,-1 0 1,0 0 0,1 0 0,-1-1 0,0 1 0,1 0-1,-1 0 1,1 0 0,-1 1 0,0-1 0,1 0 0,-1 0 0,1 0-1,-1 0 1,0 0 0,1 0 0,-1 0 0,1 1 0,-1-1-1,0 0 1,1 0 0,-1 1 0,0-1 0,0 0 0,1 0 0,-1 1-1,0-1 1,1 1 0,-1 0 1,0 0 0,0 0 0,0 0 1,0 0-1,0 0 0,0 0 0,0 0 0,0 0 0,0 0 0,0 0 1,-1 0-1,0 2 0,-15 29 45,15-31-43,-19 31 67,-45 51-1,-32 24 54,-72 53 106,11-12-105,127-115-106,1 1 0,-43 66 0,68-93-28,3-4-6,-1 1 0,1-1 0,-1 1 0,1 0 0,0 0 0,1 0 0,-1 1-1,1-1 1,0 0 0,0 0 0,-1 6 0,3-10 9,-1 0 0,0 0 1,0 1-1,0-1 0,0 0 0,1 0 0,-1 0 0,0 0 0,0 0 0,1 0 0,-1 0 0,0 0 1,0 0-1,1 0 0,-1 0 0,0 0 0,0 0 0,0 0 0,1 0 0,-1 0 0,0 0 0,0 0 1,1 0-1,-1 0 0,0 0 0,8-3-2,-1-1 1,1 0-1,-1 0 0,0-1 0,-1 0 1,11-9-1,-3 3 5,269-204-124,-191 153 65,121-63 0,-135 84 58,110-52 3,-184 92 2,0-1-1,0 1 1,1 0 0,-1 1-1,5-1 1,-5 1-4,0-1 0,0 0 0,0 1 0,7-3 0,-35 33 17,-26 41 131,-79 84-1,-146 145 194,198-215-244,-122 103 0,14-33-61,152-122-27,-5 4 7,26-32-68,8-4-45,8-4-45,20-12 68,32-25 0,15-9 27,-3 8-3,134-87-102,-68 38 124,-22 16 21,-102 67 12,-6 4 1,0 0-1,0 0 1,0 0 0,0-1 0,-1 1-1,1-1 1,2-5 0,-6 9 0,0 0 0,0 0 0,1 0 0,-1 0 0,0 0 0,0 0 0,0 0 0,0 0 0,0 0 0,0 0 0,0 0 0,0 0 0,1 0 0,-1 0-1,0 0 1,0 0 0,0 0 0,0 0 0,0 0 0,0 0 0,0 1 0,0-1 0,0 0 0,0 0 0,0 0 0,1 0 0,-1 0 0,0 0 0,0 0 0,0 0 0,0 0 0,0 0 0,0 1 0,0-1 0,0 0 0,0 0 0,0 0 0,0 0 0,0 0 0,0 0 0,0 0 0,0 0 0,0 1 0,0-1 0,0 0 0,0 0 0,0 0 0,0 0 0,0 0 0,0 0 0,0 0 0,0 0 0,0 0 0,0 1 0,-1-1 0,1 4 9,-2 1 0,1 0 0,0-1 0,-1 1 0,0-1 0,0 1 0,0-1 0,-1 0 0,1 0 0,-4 4 0,-5 8 13,-17 27 41,-2-1 0,-53 56 0,22-36 51,-80 64 1,-20 20 42,136-121-156,1 2 1,1 1 0,2 1 0,-19 31 0,40-60-16,0 1 0,-1-1 0,1 0 1,0 1-1,0-1 0,-1 1 0,1-1 1,0 1-1,0-1 0,0 1 1,0-1-1,-1 1 0,1 0 0,0-1 1,0 1-1,0-1 0,0 1 0,1 0 1,-1-1 7,0 1 1,0-1-1,0 0 1,1 0 0,-1 0-1,0 0 1,0 0-1,1 0 1,-1 0-1,0 1 1,0-1 0,1 0-1,-1 0 1,0 0-1,0 0 1,1 0 0,-1 0-1,0 0 1,0 0-1,1 0 1,-1 0-1,0 0 1,0 0 0,1-1-1,-1 1 1,21-9-49,15-13 49,51-41-1,-29 19 18,-40 32-10,187-130 31,-141 101-23,89-40 0,-150 79-11,41-18 3,52-16-1,-84 30-53,-13 6 48,1 1 1,-1-1-1,0 0 0,1 1 1,-1-1-1,1 0 0,-1 1 1,1-1-1,-1 1 1,1-1-1,0 1 0,-1-1 1,1 1-1,-1-1 0,1 1 1,0-1-1,0 1 1,-1 0-1,-4 11 14,-1 0 0,-1-1 0,0 1 0,-11 13 1,-39 41 52,35-43-56,-148 177 97,99-115 65,-163 148-1,171-176-64,-104 123 1,162-173-136,0 0 0,-1-1 0,0 1 0,0-1 0,-1 0 0,0-1 0,-8 6 0,13-8-156,7-2 75,11-2 22,-2-2 78,-1 0-1,1-2 0,-1 1 1,22-12-1,49-33 12,-51 29 5,400-255 50,-362 224-54,205-132-68,-272 181 62,-1-1 0,2 1 0,-1 0 0,0 0 0,0 1 0,1-1 0,-1 1 0,1 0-1,-1 0 1,9 0 0,-13 1 4,0-1 0,0 1 0,1 0 0,-1 0-1,0 0 1,1 0 0,-1 0 0,0 0 0,1 0 0,-1 0-1,0 1 1,0-1 0,1 0 0,-1 0 0,0 0 0,1 0-1,-1 0 1,0 0 0,0 1 0,1-1 0,-1 0 0,0 0-1,0 0 1,0 0 0,1 1 0,-1-1 0,0 0 0,0 0-1,0 1 1,0-1 0,1 0 0,-1 0 0,0 1 0,0-1 0,0 0-1,0 1 1,0-1 0,0 0 0,0 0 0,0 1 0,-4 15-13,-11 13 46,-1 0 0,-37 50 0,32-49-17,-12 13 24,-1-1 0,-59 56 0,-91 64 155,31-29-23,-48 74-36,32-32-82,132-137-45,-33 28-74,67-61-240,8-5 169,10-4 41,-1-2 89,0-2-1,-1 0 1,0 0-1,-1-1 1,0-1 0,19-19-1,0 1 12,91-83 17,124-105-31,-189 173-29,2 2 0,64-34 0,134-49-24,-236 117 39,-21 7 23,1 0-1,0 0 0,-1 0 1,1 0-1,-1 0 1,1 0-1,0 0 0,-1 0 1,1 0-1,-1 1 1,1-1-1,0 0 1,-1 0-1,1 0 0,-1 1 1,1-1-1,-1 0 1,1 1-1,-1-1 0,1 0 1,-1 1-1,1-1 1,-1 1-1,1-1 1,-1 1-1,0-1 0,1 1 1,-1 0-1,0 0 2,0-1 1,1 1-1,-1-1 0,0 1 0,0 0 0,0-1 0,0 1 0,-1 0 1,1-1-1,0 1 0,0 0 0,0-1 0,0 1 0,-1 0 0,1-1 1,0 1-1,-1-1 0,1 1 0,0-1 0,-1 1 0,1-1 1,-1 1-1,1-1 0,-2 2 0,-1 2 11,-24 29 100,-1-1 0,-61 55 0,9-11 28,-44 57 73,-113 109 147,148-167-285,-149 96 0,236-170-78,0 0 0,0 1 0,0-1 0,0 1 0,0-1 1,1 1-1,-1-1 0,0 1 0,-1 2 0,3-4 1,0 0-1,0 0 1,0 0-1,0 0 1,0 0-1,0 0 0,0 0 1,0 0-1,1 0 1,-1 0-1,0 0 1,0 0-1,0 0 1,0 0-1,0 0 1,0 0-1,0 0 1,0 0-1,0 0 1,0 0-1,0 0 1,0 1-1,0-1 1,0 0-1,0 0 0,0 0 1,0 0-1,0 0 1,0 0-1,0 0 1,0 0-1,0 0 1,0 0-1,0 0 1,0 0-1,0 0 1,0 0-1,0 0 1,0 0-1,0 0 1,0 0-1,0 0 1,0 0-1,0 0 1,0 0-1,0 0 0,0 0 1,0 0-1,0 1 1,0-1-1,0 0 1,0 0-1,0 0 1,0 0-1,0 0 1,0 0-1,0 0 1,0 0-1,6-3-116,10-5 27,121-93 43,-104 75 37,23-19-13,176-147-120,-178 142 119,115-99-12,-144 130 37,0 1-1,2 1 1,0 1 0,0 1-1,33-11 1,-46 21-12,0 1 0,21-3 1,-35 7 12,0 0 0,0 0 0,0 0 1,0 0-1,0 0 0,0 0 0,0 0 0,1 0 1,-1 0-1,0 1 0,0-1 0,0 0 1,0 0-1,0 0 0,0 0 0,0 0 0,0 0 1,0 0-1,0 0 0,1 0 0,-1 1 1,0-1-1,0 0 0,0 0 0,0 0 0,0 0 1,0 0-1,0 0 0,0 1 0,0-1 0,0 0 1,0 0-1,0 0 0,0 0 0,0 0 1,0 0-1,0 1 0,0-1 0,0 0 0,0 0 1,0 0-1,-1 0 0,1 0 0,0 0 1,0 0-1,0 1 0,0-1 0,0 0 0,0 0 1,0 0-1,0 0 0,0 0 0,-1 0 1,-3 8 10,-155 220 296,105-160-173,-3-3 0,-2-2 0,-100 81 0,18-39 56,-65 56-12,202-158-194,-14 14 40,17-16-44,0 0-1,0 0 0,0 0 0,0 0 0,1 0 1,-1 0-1,0 0 0,1 0 0,-1 1 0,1-1 1,-1 0-1,1 0 0,-1 3 0,13-8-169,13-8 181,1 0 0,38-27-1,-33 20 0,194-126-75,-61 40 69,-137 89 14,0 2 1,1 1-1,48-16 0,-67 25-7,-1 1-23,-8 3 32,0 0 1,0 0-1,0 1 0,0-1 0,0 0 1,0 0-1,0 0 0,1 1 0,-1-1 1,0 0-1,0 0 0,0 1 0,0-1 1,0 0-1,0 0 0,0 1 0,0-1 1,0 0-1,0 0 0,0 1 0,0-1 1,0 0-1,-1 0 0,1 0 0,0 1 1,0-1-1,0 0 0,0 0 0,0 1 1,0-1-1,-1 0 0,1 0 0,-9 21 23,0-1-1,-2-1 0,0 0 1,-1 0-1,-16 18 0,-81 81 112,36-40-39,-63 78 149,-63 70 96,162-187-301,6-7-24,1 1 1,-26 38-1,54-68-25,1-2-8,-1 1 1,1 0-1,0 0 0,0 0 1,0 0-1,0 0 0,0 0 1,1 0-1,-1 0 0,0 0 1,1 2-1,0-3 12,0-1 1,0 0-1,1 0 0,-1 1 0,0-1 1,1 0-1,-1 0 0,0 1 0,1-1 0,-1 0 1,0 0-1,1 0 0,-1 0 0,1 0 1,-1 1-1,0-1 0,1 0 0,-1 0 0,1 0 1,-1 0-1,0 0 0,1 0 0,-1 0 1,1-1-1,-1 1 0,1 0 0,14-2-10,-3-1 14,-1-1 1,1-1-1,-1 0 0,-1 0 1,1-1-1,-1 0 0,12-10 1,-5 5-2,145-114-12,-10-13-35,107-86-66,-95 123 52,-127 81 56,-32 17 1,0 0-1,0 0 0,0 1 1,1 0-1,9-3 0,-33 24 65,-7 6 10,1 2 0,-28 40 1,28-34-28,-19 24 45,-127 162 245,115-155-189,-80 73 0,122-125-128,-93 87 16,106-99-33,0 0-1,0 0 1,-1 0 0,1 0-1,0 0 1,0 0-1,0 1 1,-1-1-1,1 0 1,0 0-1,0 0 1,0 0 0,0 1-1,0-1 1,-1 0-1,1 0 1,0 0-1,0 1 1,0-1-1,0 0 1,0 0-1,0 1 1,0-1 0,0 0-1,0 0 1,0 1-1,0-1 1,0 0-1,0 0 1,0 1-1,0-1 1,0 0 0,0 0-1,0 1 1,0-1-1,0 0 1,0 0-1,0 0 1,1 1-1,7 0-101,1-5 92,0 0 1,0-1-1,0 1 1,-1-2-1,0 1 1,0-1-1,0 0 1,12-13-1,3-2 3,64-51-2,85-76-13,-57 37 34,-101 97-6,-9 9 1,1 0-1,-1-1 1,5-7 0,-10 13-1,0 0 0,0 0 0,0 0 0,0 0 0,0 0 0,0-1 0,1 1 0,-1 0 0,0 0 0,0 0 1,0 0-1,0 0 0,0 0 0,0 0 0,0 0 0,0-1 0,1 1 0,-1 0 0,0 0 0,0 0 0,0 0 0,0 0 1,0 0-1,0 0 0,1 0 0,-1 0 0,0 0 0,0 0 0,0 0 0,0 0 0,0 0 0,1 0 0,-1 0 1,0 0-1,0 0 0,0 0 0,0 0 0,0 0 0,1 0 0,-1 0 0,0 0 0,0 1 0,0-1 0,0 0 1,0 0-1,0 0 0,0 0 0,0 0 0,1 0 0,-1 0 0,0 0 0,0 1 0,0-1 0,0 0 0,0 0 0,0 0 1,0 0-1,0 0 0,0 0 0,0 1 0,0-1 0,0 0 0,0 0 0,0 0 0,0 0 0,0 0 0,0 1 1,2 8 57,-4 4-18,-1 0 0,-1-1 0,0 1 0,0-1 0,-2 0 0,1-1 1,-9 13-1,-54 75 234,67-98-272,-232 291 258,142-176-260,89-114-15,1 0-1,0 0 1,-1 0-1,1 0 1,0 0-1,0 1 1,0 2-1,1-5 7,0 0-1,0 1 0,0-1 1,0 0-1,0 1 0,0-1 1,0 0-1,0 1 0,0-1 1,0 0-1,0 0 0,0 1 1,0-1-1,0 0 1,0 1-1,0-1 0,1 0 1,-1 0-1,0 1 0,0-1 1,0 0-1,1 0 0,-1 1 1,11 1-283,-2-3 181,0 0 1,-1-1-1,1 0 1,-1-1-1,1 1 1,-1-2-1,9-4 1,53-34-454,-3-6-161,-3-3 1,64-67 0,-97 86 393,-21 20 242,22-18 0,-32 29 105,0 1 0,1 0 0,-1-1 0,0 1 0,0-1 0,0 1 0,0 0-1,0-1 1,1 1 0,-1-1 0,0 1 0,0 0 0,0-1 0,0 1 0,0-1 0,0 1-1,-1 0 1,1-1 0,0 1 0,0 0 0,0-1 0,0 1 0,0-1 0,0 1-1,-1 0 1,1-1 0,0 1 0,0 0 0,-1-1 0,1 1 0,0 0 0,0 0-1,-1-1 1,1 1 0,0 0 0,-1 0 0,0-1 0,0 0 28,-1 0 1,0 1-1,0-1 1,0 0-1,0 1 1,0-1-1,0 1 1,0 0-1,0-1 1,0 1-1,0 0 0,0 0 1,-3 1-1,0 0-2,1-1-1,-1 1 0,0 1 1,-6 1-1,2 2-1,1 1 0,-1-1 1,1 1-1,1 1 0,-1 0 0,1 0 0,-11 14 0,7-9-7,-10 12 61,-34 48 0,50-63-172,-1 0 0,2 0 0,-1 0 0,1 0 0,0 1 1,1 0-1,0 0 0,1 0 0,-3 18 0,7-11-420,4-6 143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5.95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24 1 9834,'-2'2'312,"-3"3"122,-1 1-680,0 0 81,2 0-254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7.09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6833,'10'14'1757,"3"-2"-2869,6 2 378,5 1 527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8.01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17 0 10602,'0'0'0,"-2"5"8,-2 6-756,-7 13-2243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8.17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22 0 5977,'0'0'0,"-3"6"120,-5 6 523,-2 0-1680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6.667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36 1 13467,'0'0'0,"-2"5"280,-3 5 0,-1 2-709,-1-1 286,1-2-116,0-3-74,2-2-41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6.889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5 1 6729,'-3'7'2825,"2"6"-4361,2-3 660,4 2-333,13 16-1305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7.490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1 10850,'0'0'0,"1"2"208,0 3-298,1 2 38,3 3-67,1 4-117,2 2-120,1 3-199,1 1-424,1 0 736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7.804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0 0 12011,'0'0'0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7.305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89 0 10274,'0'0'0,"-4"4"304,-3 3 75,-2 0-554,-2-1 154,0-3-167,-1-4-274,-4-7-758,-2-8 979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8.363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35 0 8650,'0'0'0,"-4"3"104,-5 5-346,-1 2-68,-2 0-404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0.2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812 28 6441,'-1'-1'136,"0"1"0,0-1-1,0 1 1,0-1-1,0 0 1,0 0 0,0 0-1,0 0 1,0 1 0,1-1-1,-1 0 1,0 0-1,-5-16 3491,5 26-3565,1-4-49,-1 0 0,0 0 1,0-1-1,-1 1 1,1 0-1,-4 6 0,-3 10 23,-1 2 10,-22 44 1,-4 11-10,-14 44-11,21-57-17,-19 75 0,23-48-4,-14 51 10,27-107-8,-32 67 1,-5-8-3,-37 112 0,18-4-4,-21 57 0,57-168 2,3 1 1,-24 155 0,-3 250-3,50-370 0,6 0 0,5 0 0,22 127 0,-8-156-5,3-1 0,5-1 0,4-1 0,58 120 1,-66-168 19,2-2 1,38 52-1,72 78 59,-74-99-60,88 93 17,-56-69 32,49 48 135,-122-131-172,0-1 0,1-1 0,0-1 0,1-1 0,41 18 0,84 25 52,-111-46-56,1 0 1,41 4 0,0-1 6,-34-6-7,0-1 0,51 0-1,-56-14-73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1:31:58.516"/>
    </inkml:context>
    <inkml:brush xml:id="br0">
      <inkml:brushProperty name="width" value="0.35" units="cm"/>
      <inkml:brushProperty name="height" value="0.35" units="cm"/>
      <inkml:brushProperty name="color" value="#CC912C"/>
    </inkml:brush>
  </inkml:definitions>
  <inkml:trace contextRef="#ctx0" brushRef="#br0">1 0 10986,'0'0'0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49:00.177"/>
    </inkml:context>
    <inkml:brush xml:id="br0">
      <inkml:brushProperty name="width" value="0.2" units="cm"/>
      <inkml:brushProperty name="height" value="0.2" units="cm"/>
      <inkml:brushProperty name="color" value="#FFFF00"/>
    </inkml:brush>
  </inkml:definitions>
  <inkml:trace contextRef="#ctx0" brushRef="#br0">2 0 4705,'-2'1'1304,"2"4"-313,5 6 89,-5-9-1028,1 0-1,0 0 1,0 0-1,-1-1 0,1 1 1,-1 0-1,1 0 1,-1 0-1,0 0 1,0 0-1,0 0 0,0 0 1,0 0-1,-1 3 1,2 17 38,-1-20-88,1 1 0,0-1 0,-1 1 1,1 0-1,1-1 0,-1 0 0,0 1 0,0-1 0,1 0 0,0 0 1,-1 1-1,1-1 0,0 0 0,0-1 0,0 1 0,3 2 0,-2-3-5,0 1 0,0-1 0,0 0 0,0 0 0,0 0 0,1-1 0,-1 1 1,0-1-1,0 1 0,1-1 0,-1 0 0,0-1 0,4 1 0,51-11-20,-39 6 35,1 1 0,23-1 0,-38 5-2,1 0-1,-1 0 1,0 0 0,1 1-1,-1 0 1,0 0-1,0 0 1,0 1 0,0-1-1,0 1 1,0 0 0,8 6-1,-8-4 51,0 0 0,0 1 0,-1-1-1,0 1 1,0 0 0,0 1 0,4 5-1,-5-5-34,0-1 1,0 0-1,1-1 0,-1 1 0,1-1 0,1 0 0,-1 0 0,8 6 0,-5-5-13,-1 1 0,0-1-1,0 1 1,0 1-1,-1-1 1,0 1 0,0 0-1,-1 0 1,6 12-1,6 19 302,-8-10 176,-3-9-356,-5-18-129,2 4 7,0 1 0,0-1 0,1 1 1,-1-1-1,7 8 0,-8-11-8,0-1 0,1 1 1,-1-1-1,1 0 0,-1 0 0,1 0 0,0 0 1,-1 0-1,1 0 0,0 0 0,0 0 1,-1-1-1,1 1 0,0-1 0,0 1 0,0-1 1,0 0-1,0 0 0,0 0 0,0 0 0,2 0 1,36-7 87,-14 2-56,-25 5-27,0-1-1,0 1 1,1 0 0,-1 0-1,0 0 1,0 0-1,0 0 1,0 0-1,0 0 1,0 0-1,0 1 1,0-1 0,0 0-1,0 1 1,0-1-1,0 0 1,0 1-1,0-1 1,0 1-1,0 0 1,0-1-1,0 1 1,0 0 0,0 0-1,-1-1 1,1 1-1,0 0 1,-1 0-1,1 0 1,-1 0-1,1 0 1,-1 0-1,1 0 1,-1 0 0,1 0-1,-1 0 1,0 0-1,1 2 1,8 16 88,-8-18-97,0 1 1,0-1-1,1 1 0,-1-1 0,1 1 1,-1-1-1,1 0 0,-1 1 0,1-1 1,0 0-1,-1 0 0,1 0 0,0-1 1,0 1-1,0 0 0,4 0 0,-1 0 3,0-1 0,1 0-1,-1 0 1,10-2 0,-11 1 4,0 1 1,0-1-1,0 1 0,0 0 1,1 0-1,-1 0 1,0 1-1,7 1 0,-8 0 5,0-1-1,0 1 0,0 0 0,0 0 0,-1 0 0,1 0 0,-1 0 0,5 5 0,-5-5-13,0 1 0,0-1 0,1 0-1,-1 0 1,1 0 0,4 3 0,-5-4-1,-1-1 0,1 1 0,0-1 0,-1 0 0,1 1 1,-1-1-1,1 0 0,-1 0 0,1 0 0,0 0 0,-1 0 0,1-1 0,-1 1 1,1 0-1,0-1 0,-1 1 0,1-1 0,1-1 0,1 1-7,-1-1 0,1-1 0,-1 1 0,0-1 0,3-2 0,15-11 29,-21 16-19,1 0-1,-1 0 1,1 0 0,-1 0-1,1 0 1,-1 0-1,1 0 1,-1 0 0,1 0-1,-1 1 1,1-1 0,-1 0-1,1 0 1,-1 0-1,1 1 1,-1-1 0,0 0-1,1 0 1,-1 1 0,0-1-1,1 0 1,-1 1-1,0-1 1,1 0 0,0 2-1,-1-1-35,-5-9-19,2 5-21,0 0 1,1 0-1,-1 0 0,-1 0 1,1 1-1,0 0 0,0-1 1,-1 1-1,0 0 1,1 0-1,-1 1 0,0-1 1,0 1-1,-7-2 1,-7 0-245,0 0 0,-19 0 0,24 2 223,6 1 98,-109-13 167,103 10 70,0 0 0,0-1-1,0 0 1,1-1 0,-1-1 0,-18-10-1,24 10-211,-1 1 0,-10-11 0,7 6 39,-3-5 80,12 13-125,1 0-1,-1-1 0,0 1 0,-1 0 0,1 1 0,0-1 1,-1 0-1,1 0 0,-1 1 0,1 0 0,-1-1 0,0 1 1,-4-1-1,-6-2 22,0-1 0,0 0 0,1-1 0,0-1 0,0 0 0,0 0 0,-16-14 0,27 20-39,-7-4 46,-1-1-1,-1 2 1,1-1 0,-18-5-1,18 8-15,1-1-1,-1-1 0,1 0 1,0 0-1,0 0 0,-15-12 1,22 14-38,0 0 1,-1 1-1,1-1 0,0 0 1,0 0-1,0 0 1,0 0-1,1 0 1,-1 0-1,0-1 1,1 1-1,0 0 0,-1 0 1,1-4-1,0 4 18,0-1 0,-1 1-1,1-1 1,0 1 0,-1-1-1,0 1 1,1 0-1,-1-1 1,0 1 0,0 0-1,-1 0 1,1 0 0,-2-3-1,2 4-12,1 1 0,-1-1 1,1 1-1,-1-1 0,1 1 0,0-1 0,-1 1 0,1-1 0,0 0 0,0 1 0,-1-1 0,1 0 0,0 1 0,0-1 0,0 0 1,0 1-1,0-1 0,0 0 0,0 1 0,0-1 0,0 0 0,0 1 0,0-1 0,0 0 0,0 1 0,0-1 0,1 1 0,-1-1 0,0 0 1,1 1-1,-1-1 0,0 1 0,1-1 0,0 0 0,-1 0-3,0 1-1,0 0 1,1 0 0,-1-1 0,0 1-1,1 0 1,-1 0 0,0 0 0,0-1-1,1 1 1,-1 0 0,0 0 0,1 0-1,-1 0 1,0 0 0,1 0 0,-1 0-1,0 0 1,1 0 0,-1-1 0,0 1-1,1 1 1,-1-1 0,1 0 0,-1 0-1,0 0 1,1 0 0,-1 0 0,0 0-1,1 0 1,-1 0 0,0 0 0,0 1-1,1-1 1,-1 0 0,0 0 0,1 0-1,-1 1 1,0-1 0,0 0 0,1 1-1,-1-1 1,0 0 0,0 0 0,0 1-1,0-1 1,1 0 0,-1 1 0,0-1-1,0 0 1,0 1 0,0-1-1,0 0 1,0 1 0,0-1 0,0 0-1,0 1 1,2 5-17,-1-1-1,1 0 0,0 0 1,1 0-1,-1 0 1,1-1-1,0 1 0,0-1 1,0 1-1,1-1 0,-1 0 1,1 0-1,0-1 1,0 1-1,1-1 0,7 5 1,-4-4-8,-1 0 0,1-1 0,0 0 0,0 0 0,0 0 0,0-1 0,0-1-1,1 1 1,-1-2 0,10 1 0,-9-1 19,0 0 1,0 1-1,0 0 0,0 0 0,0 1 0,0 0 0,0 0 0,0 1 0,-1 0 0,1 1 0,-1 0 1,0 0-1,0 1 0,0 0 0,-1 1 0,12 9 0,-14-9-4,1-1 0,0 0 0,0 0 0,0-1 0,1 1 1,-1-2-1,1 1 0,0-1 0,1 0 0,-1 0 0,0-1 0,1 0 0,-1 0 0,1-1 0,12 1 0,-13-1 8,0-1 0,-1 1 0,1 0 0,-1 0 0,1 0 0,10 5 0,-14-5-6,0 1-1,-1-1 1,1 1-1,-1 0 1,1 0 0,-1 0-1,0 0 1,1 0-1,-1 0 1,0 0-1,-1 1 1,1-1 0,0 1-1,-1 0 1,1-1-1,1 7 1,-1-5 9,-1 1 0,1-1 0,0 1 0,1-1 0,-1 0 0,1 0 0,-1 0 0,1 0 0,1 0 0,-1-1 1,0 1-1,1-1 0,0 0 0,0 0 0,0 0 0,0 0 0,0-1 0,0 0 0,1 0 0,-1 0 0,1 0 0,-1-1 0,1 1 0,9 0 0,12 3 26,0 0 0,-1 2-1,33 13 1,-42-15 7,0 0-1,0-1 1,1 0-1,28 1 1,-21-3 33,26 7 0,-38-5-36,-1 0 1,1 0-1,-1 1 1,0 0-1,-1 1 1,0 0-1,1 1 1,-2 0-1,12 10 1,37 21 10,-54-34-30,-1 0 0,1 1-1,-1-1 1,0 1 0,3 8 0,2 1 6,20 23-3,-26-34-7,0-1 0,0 1 0,0-1 0,1 0 0,-1 0 0,1 0 0,-1 0 0,7 3 0,11 10 16,38 32-2,-45-33-16,-10-10 0,1 0-1,-1-1 0,1 1 1,0-1-1,0 0 1,8 5-1,8 4 38,-1 0 1,33 29-1,-43-35-18,-1 0-1,1-1 1,1 0 0,-1 0 0,0-1 0,1 0-1,13 2 1,-8-1 9,-1 0-1,14 7 1,-25-10-9,0 0 1,-1-1-1,1 1 0,-1 0 1,0 0-1,1 0 1,-1 1-1,0-1 1,0 0-1,0 1 0,-1-1 1,3 4-1,-4-5-10,1 0-1,-1 0 1,0-1-1,1 1 1,-1 0-1,0 0 1,1 0-1,-1 0 1,0-1 0,0 1-1,0 0 1,0 0-1,0 0 1,0 0-1,0 0 1,0-1-1,0 1 1,0 0-1,-1 0 1,1 1-1,-1-1-5,1 0-1,0 0 0,0 0 0,-1 1 0,1-1 0,0 0 0,0 0 0,0 0 0,0 0 0,0 0 0,1 2 1,-1-2-5,1 0 0,-1-1 1,1 1-1,0-1 0,-1 1 1,1 0-1,-1-1 0,1 0 1,0 1-1,-1-1 0,1 1 1,0-1-1,0 0 0,-1 1 1,1-1-1,0 0 0,0 0 1,0 0-1,0 1 0,21 2 29,-16-3-17,60 13 34,-60-10-43,1-1-1,-1 1 0,0 0 0,11 7 0,1 1 9,-14-8-11,-1-1 0,1 1 0,-1 1 0,0-1 0,0 0-1,0 1 1,3 4 0,15 17 20,-8-15 23,24 15 0,-24-16-14,-11-8-28,1 0 13,1 1 0,-1 1-1,0-1 1,1 0 0,-1 1 0,0 0 0,-1 0-1,1 0 1,0 0 0,-1 0 0,1 0 0,1 5-1,2 2 19,-5-9-26,0 0 0,0 0-1,-1 0 1,1 0-1,0 0 1,-1 0-1,1 1 1,-1-1 0,0 0-1,1 2 1,-1-2-3,0 0 0,1-1 0,-1 1 0,0 0 0,0 0 0,0-1 0,1 1 1,-1 0-1,0-1 0,1 1 0,-1 0 0,0-1 0,1 1 0,-1-1 0,1 1 0,-1 0 0,2 0 1,-2-1-1,1 1 0,-1-1 0,1 1 0,-1-1 0,1 1 0,-1-1 0,0 1 0,1 0 0,-1-1 0,0 1 0,1 0 0,-1-1 0,0 1 0,0 0 0,0-1 0,1 3 0,-1-3-1,0 1 0,0 0 0,1-1 0,-1 1 0,0 0 1,1-1-1,-1 1 0,1-1 0,-1 1 0,1-1 0,-1 1 0,1-1 1,-1 1-1,1-1 0,0 1 0,-1-1 0,1 1 0,0-1 0,-1 0 0,1 0 1,0 1-1,-1-1 0,1 0 0,1 0 0,19 3-1106,-17-3 845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49:04.140"/>
    </inkml:context>
    <inkml:brush xml:id="br0">
      <inkml:brushProperty name="width" value="0.2" units="cm"/>
      <inkml:brushProperty name="height" value="0.2" units="cm"/>
      <inkml:brushProperty name="color" value="#FFFF00"/>
    </inkml:brush>
  </inkml:definitions>
  <inkml:trace contextRef="#ctx0" brushRef="#br0">20 8 6521,'-20'-7'4727,"31"11"-4670,-3 4-49,0-1-1,1-1 1,0 0-1,0 0 1,0-1-1,15 6 1,19 12 54,3 2-44,-33-19-12,0 1-1,-1 0 1,0 0 0,14 13-1,-23-17-3,0 1 0,0-1-1,0 1 1,-1 0 0,1-1-1,-1 1 1,0 0-1,0 1 1,1 4 0,10 42 27,-4-10-13,-3-22 12,-5-14-20,0 0 0,0 0 0,1 0 0,0 0 0,0 0 0,0 0 0,1 0 1,-1-1-1,1 1 0,0-1 0,0 0 0,1 0 0,-1 0 0,8 6 0,12 4 27,-17-11-30,0 1 1,0 0 0,0 0-1,8 8 1,-1 4 24,-9-11-12,1 0 0,-1 0-1,9 7 1,54 32 45,-43-29-35,32 25 0,-37-24-15,-3-2-3,-1-1 1,2 0-1,0-1 1,1-1-1,19 9 1,-34-18-2,0-1 1,0 1-1,0 0 0,0 0 1,-1 0-1,1 1 0,-1-1 1,1 0-1,-1 1 0,0 0 1,0-1-1,0 1 0,2 4 1,1 3 55,-1 0 0,6 19 1,-8-24-59,0 0 0,1-1 0,0 1 0,0-1 0,0 0 0,0 0 1,1 0-1,-1-1 0,1 1 0,0-1 0,6 4 0,15 15 20,-10-8-26,-13-12-1,1 0 0,-1 0 0,1 0 0,-1 0 0,0 1 0,0-1 0,0 1 0,-1-1 0,1 1 0,2 5 0,-1 0-7,-1-4 2,0 1 1,-1 0-1,1 0 0,-1 0 0,0-1 0,0 1 0,-1 0 0,0 1 0,0 8 0,-1-8 10,1 1 1,0 0-1,0 0 1,1 0-1,0 0 1,0 0-1,1 0 1,-1-1-1,5 11 1,-3-8-3,-2-7 0,0 1 0,-1-1 0,1 1-1,0-1 1,1 0 0,-1 1 0,0-1 0,1 0 0,-1 0-1,1 0 1,2 2 0,-1 0 2,0-1-1,0 1 1,0 0-1,0 0 1,-1 0 0,0 0-1,2 5 1,-2-5-2,0 1 0,0-1 0,1 0-1,-1 0 1,1 0 0,0 0 0,4 3 0,6 5 0,1 0 0,1-2 0,0 1-1,0-2 1,1 0 0,0-1 0,23 8 0,-26-10 10,-1 1 0,1 0 0,-1 1 0,0 1 0,-1-1 0,12 13 0,-8-9-8,-12-9-6,0 1 0,0-1 0,0 0 1,-1 1-1,1 0 0,-1-1 0,0 1 0,0 0 1,0 0-1,-1 0 0,1 1 0,-1-1 1,0 0-1,1 8 0,0 6-5,-1 0 0,-2 25 1,0-10 2,0-23-6,0 0 0,0-1 1,-6 18-1,-2 14 13,9-36-2,-1 0-1,1-1 1,-1 1 0,-1 0-1,1 0 1,-1-1-1,0 1 1,-3 5 0,4-8-4,0 0 0,1 1 1,-1-1-1,0 0 0,1 1 1,-1-1-1,1 0 0,0 1 1,-1-1-1,1 1 1,0-1-1,1 0 0,-1 1 1,0-1-1,1 0 0,-1 1 1,1-1-1,0 0 0,0 1 1,0-1-1,0 0 0,0 0 1,0 0-1,2 2 0,1 1 3,-1 0 0,1-1 0,0 1-1,1-1 1,-1 0 0,1-1 0,0 1 0,-1-1-1,2 0 1,9 5 0,5-1-10,36 10 1,8 3 56,-52-14-34,0-1 0,0 2 1,-1 0-1,1 0 0,-2 1 0,1 0 0,-1 1 0,-1 0 0,1 1 0,10 15 0,-15-17-11,0 1 0,0 0 0,-1 0 0,-1 0 0,1 1 0,2 14 0,-1 1 57,2 35 0,-6-36-144,-1 0-1,-1 1 0,-1-1 1,-1 0-1,-8 30 0,7-43-787,2-7 565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49:08.213"/>
    </inkml:context>
    <inkml:brush xml:id="br0">
      <inkml:brushProperty name="width" value="0.2" units="cm"/>
      <inkml:brushProperty name="height" value="0.2" units="cm"/>
      <inkml:brushProperty name="color" value="#FFFF00"/>
    </inkml:brush>
  </inkml:definitions>
  <inkml:trace contextRef="#ctx0" brushRef="#br0">12 2567 4593,'-9'-14'3515,"9"12"-3076,-1 0 0,1 0 0,-1-3 1,4 2-438,-1 0 0,1 1 1,0-1-1,0 1 0,1-1 0,5-2 1,-7 4-1,11-9 3,-1 0 0,0 0-1,-1-1 1,11-13-1,6-12-9,47-75-1,-16 20 1,-42 68 13,2 0-1,0 2 1,32-27 0,-35 34-9,-11 11 3,-1 0-1,1-1 1,-1 0 0,0 0 0,0 0 0,-1-1 0,1 1 0,-1-1 0,0 0 0,3-6 0,20-51 35,-20 45-35,1-1 0,1 1 0,0 1 0,16-24-1,-23 39-6,0-1 0,0 1 0,0 0-1,1 0 1,-1-1 0,0 1 0,1 0-1,-1 0 1,0 0 0,1 1-1,-1-1 1,1 0 0,0 1 0,-1-1-1,1 0 1,0 1 0,2-1-1,1 1 15,1 0-1,-1 0 0,1 0 0,6 2 0,-8-1 4,1 0 0,0-1-1,0 0 1,0 0 0,-1 0 0,9-1-1,-1-2 8,0-1-1,0 0 0,0 0 0,0-1 1,-1-1-1,0 0 0,0 0 0,11-10 1,47-37 135,-44 33-121,-17 15-24,0-1-1,-1-1 1,1 0 0,9-12-1,16-31 48,-24 34 151,21-28 1,-27 42-190,-1 0 0,1 0 0,-1 0 0,1 0 0,0 1 0,0-1-1,0 1 1,4-2 0,17-9 20,-21 10-35,0 1 1,1-1-1,-1 1 1,1-1-1,-1 1 1,5-1-1,11-4 14,-7 2-15,0-1 0,-1 0-1,0-1 1,0 0 0,-1-1-1,0 0 1,0-1 0,-1 0 0,15-16-1,61-64 46,-54 57-36,21-32 10,-42 47 17,-10 14-32,1 1 1,-1 0 0,1 0-1,0-1 1,-1 1 0,1 0-1,0 0 1,0 0-1,0 0 1,0 0 0,0 0-1,0 0 1,0 0 0,0 0-1,3-1 1,15-11 1,-1 0 0,40-20-16,55-12 27,-87 33-8,29-17 0,-47 24-8,0-1-1,-1 0 0,1 0 0,-1-1 0,0 1 0,-1-2 1,9-10-1,-8 5 10,1 0-1,-2 0 1,0-1 0,8-26 0,-10 28-7,-2 10-2,-1 0 0,1-1 0,0 1 0,0 0-1,0 0 1,0 1 0,1-1 0,-1 0 0,0 1 0,1-1 0,4-1 0,11-8-16,45-54 141,-56 57-115,0 0 0,-1 0-1,0 0 1,0-1-1,5-12 1,-7 16 8,1-5 36,0 1 0,-1 0 1,0-1-1,0 0 0,-1 0 1,0 0-1,2-18 0,-5-3 387,0 29-439,0 1 1,4-1-17,-4 1 6,1 1 0,0-1-1,-1 1 1,1-1-1,0 0 1,0 1 0,-1-1-1,1 1 1,0 0 0,0-1-1,0 1 1,0 0-1,0-1 1,-1 1 0,1 0-1,0 0 1,0 0-1,0 0 1,0 0 0,0 0-1,0 0 1,1 0 0,24 7 3,-11-2 23,-9-4-20,0-1 0,0 1-1,0-1 1,0 0-1,0 0 1,0-1-1,0 1 1,-1-1 0,1-1-1,0 1 1,0-1-1,-1 0 1,1 0-1,-1-1 1,9-5 0,-7 4 7,-1-1 1,0 0 0,-1 0 0,1 0 0,-1-1-1,0 0 1,0 0 0,-1 0 0,0-1-1,0 1 1,5-15 0,-4 10 5,0-1 1,-2 0-1,1 0 0,-2-1 0,1 1 1,0-23-1,-3 35-29,18 10-53,-4-3 84,-11-5-14,1 0 0,-1 0 0,1 0 0,-1-1 0,1 0 0,3 2 0,75 10 18,-25-5-16,-54-7-10,1-1 0,-1 1-1,0 0 1,1 1 0,-1-1 0,0 0 0,0 1 0,4 2 0,-7-4-2,1 1-1,0-1 1,0 1-1,-1 0 1,1-1-1,0 1 1,-1 0 0,1 0-1,-1 0 1,1-1-1,-1 1 1,1 0-1,-1 0 1,0 0 0,1 0-1,-1 0 1,0 0-1,0 0 1,1 0-1,-1 0 1,0 0 0,0 0-1,0 0 1,0-1-1,0 1 1,-1 0-1,1 0 1,0 0-1,0 0 1,-1 0 0,1 0-1,0 0 1,-1 1-1,-2 2 8,1-1-1,0 1 0,-1-1 1,0 1-1,0-1 0,0 0 1,0 0-1,0 0 0,-1 0 1,-4 3-1,-8 3-9,-19 9 0,15-8 1,-70 46-74,69-41 49,0-1 0,-2-1 0,-45 20 0,63-32 34,1 1-4,1-1 1,-1 0 0,0 0-1,0 0 1,-7 1 0,21-14-172,1 3 155,0 1-1,-1-1 1,14-16 0,-17 17 22,1 1 0,1 0 1,-1 0-1,1 0 1,13-6-1,50-22 16,-49 26-12,-2-1 0,32-20 0,-21 10 11,0 2 0,1 1 0,68-24 0,-95 39-6,0-1 0,1 1 0,-1 1 1,1-1-1,0 1 0,-1 0 0,1 0 1,0 1-1,0 0 0,-1 0 0,1 1 1,13 2-1,-1 2 4,0-2-1,0 0 1,1 0 0,-1-2 0,39-2 0,-39-1-11,-7 2 7,0 0 0,0-2 0,0 1-1,0-2 1,0 1 0,-1-2 0,22-8 0,-3-1 150,-23 11-147,0-1 1,0 0 0,0-1 0,11-7-1,72-53 67,-83 59-81,1 1 0,0 0 0,0 0 0,1 0 0,12-3 0,10-5 1,-12 5 3,-1 2-1,1 0 1,0 1 0,0 0 0,27 0 0,-16 1 8,33-7 1,-53 8-7,0-1 0,0 0 0,-1-1 0,0 0 0,0 0 0,0-1 0,0 0 0,-1-1 0,14-11 0,-17 13 12,-4 3-5,1 0 0,-1 0-1,0-1 1,0 1-1,0 0 1,0-1-1,0 1 1,0-1-1,0 1 1,1-3-1,17-27 43,11-14-38,-28 41-12,0-1 0,0 1 0,0 0 0,1 0 0,0 1 0,0-1 0,0 0 0,0 1 0,1 0 0,-1 0 0,1 0 0,0 0 0,6-4 0,4 2-29,-1 1-1,1 0 1,0 1 0,0 0 0,0 1 0,28 0 0,-32 1-806,-5 3 517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49:16.200"/>
    </inkml:context>
    <inkml:brush xml:id="br0">
      <inkml:brushProperty name="width" value="0.2" units="cm"/>
      <inkml:brushProperty name="height" value="0.2" units="cm"/>
      <inkml:brushProperty name="color" value="#FFFF00"/>
    </inkml:brush>
  </inkml:definitions>
  <inkml:trace contextRef="#ctx0" brushRef="#br0">65 1 4233,'-63'49'3498,"61"-46"-2756,9-2 443,6 0-425,13 4-758,1-1-1,0-2 1,0-1 0,35-2-1,-60 1 0,1 0 0,0 1 1,-1-1-1,1 1 0,0 0 0,-1-1 0,1 1 0,-1 1 0,0-1 0,1 0 0,-1 0 0,0 1 0,1-1 1,-1 1-1,0 0 0,0 0 0,2 2 0,5 6 9,-1 1 0,10 14-1,-10-13-4,37 65 52,-40-71-51,-1 0 1,1-1-1,1 0 1,6 6-1,-7-7-1,-1 0 1,1 0-1,-1 1 0,0-1 0,0 1 0,-1 0 0,5 7 0,64 108 82,-46-79-68,-7-5-10,-17-30-10,1 0 0,-1 0 0,2-1 1,-1 1-1,1-1 0,-1 1 0,1-1 1,1 0-1,-1-1 0,1 1 0,8 6 1,-9-9-1,0 0 0,0-1 1,-1 1-1,1-1 1,0 0-1,0 0 0,0 0 1,0 0-1,0-1 1,1 0-1,-1 0 0,5 0 1,-3 0 0,3 1 9,-1 1 0,0-1 1,0 2-1,0-1 0,15 8 1,-18-8 2,0 1 0,0-1 0,0 1 1,0 0-1,-1 0 0,1 1 1,-1-1-1,0 1 0,0 0 0,0 0 1,0 1-1,-1-1 0,0 1 1,0-1-1,0 1 0,0 0 0,-1 0 1,3 7-1,3 8 108,1-1-1,15 23 1,-15-26-123,0 0 0,0 0-1,-2 1 1,8 23 0,-11-21 6,0-4 2,0 0 0,1 0 0,9 22-1,-12-35-4,0 1 0,0 0 0,0-1-1,0 0 1,0 1 0,4 2-1,-3-3 2,0 1-1,-1-1 0,1 1 1,-1-1-1,4 6 0,-2-1 4,1-1 0,0 0 0,0-1-1,1 1 1,0-1 0,0 0-1,0 0 1,0-1 0,13 7 0,14 10 40,8 16 12,-9-17-29,-12-8-3,19 16 1,-33-23-22,1 1 1,-1 0 0,-1 0-1,1 1 1,-1-1 0,7 12-1,13 30 19,24 69 0,-26-59-10,-18-46 1,-5-9-3,2 0-1,-1 1 1,0-1 0,1 0-1,-1 0 1,1 0-1,0 0 1,0 0-1,0 0 1,0 0 0,1-1-1,-1 1 1,1-1-1,0 0 1,-1 1 0,7 2-1,29 14 104,-21-12-105,23 16 1,7 5 32,-31-16-22,-2-1-5,26 24 1,-32-25-8,0 0 1,-1 1 0,0-1-1,-1 2 1,0-1-1,8 24 1,2 5 19,-3-13-20,24 37 1,-31-56 7,-1-1 1,2 0 0,-1-1-1,1 0 1,0 0 0,0 0 0,12 7-1,60 29 160,-69-38-165,39 16 219,-35-15-204,1 1 0,-1 0 1,23 15-1,-29-16-16,-1 0 0,0 1-1,-1 0 1,0 1 0,10 12 0,-4-1 13,12 24 0,-4-12-16,-15-24-5,-1-1 1,-1 1-1,1 0 0,-1-1 0,0 1 1,4 11-1,1 13 9,11 41 28,-17-62 45,1 0 0,0 0 1,1-1-1,0 1 0,0-1 0,8 10 1,-9-15-76,-1-1 1,0 0-1,1 0 1,0 0 0,-1 0-1,1 0 1,0-1-1,0 1 1,0-1 0,0 0-1,0 0 1,0 0-1,1 0 1,-1-1 0,0 1-1,0-1 1,5 1-1,6-1 85,0 0-1,23-4 1,-29 3-94,14-1 7,1-1 1,-1-2-1,0 0 1,36-14 0,-30 10-6,-22 7-2,1-1-1,-1 1 1,1-1 0,9-5-1,-15 7 3,-1 1-1,1 0 1,-1-1-1,1 1 1,-1 0-1,1 0 1,-1-1-1,1 1 1,-1 0-1,1 0 1,-1 0-1,1 0 0,0 0 1,-1 0-1,1 0 1,-1 0-1,1 0 1,0 0-1,-1 0 1,1 1-1,-1-1 1,1 0-1,-1 0 1,1 0-1,-1 1 1,1-1-1,-1 0 1,1 1-1,-1-1 0,1 0 1,-1 1-1,1-1 1,-1 1-1,0-1 1,1 1-1,-1-1 1,0 0-1,1 1 1,-1 0-1,1 0-51,-1 0 1,1-1-1,-1 1 0,0 0 0,1-1 0,0 1 0,-1-1 1,1 1-1,-1-1 0,1 1 0,0-1 0,-1 0 0,1 1 1,0-1-1,-1 0 0,1 1 0,0-1 0,0 0 0,-18-2-346,-61-15 320,19 4 305,34 8-28,0 1 1,-31 0-1,25 3-197,24 0-23,0 0 0,-1 1 1,1 0-1,-1 1 0,1-1 0,-13 4 0,16-3 7,3-1 12,0 0 0,0 0-1,0 0 1,0 1 0,0-1 0,-1 0 0,1 1-1,0-1 1,0 1 0,0-1 0,0 1 0,0 0-1,0-1 1,0 1 0,1 0 0,-1 0 0,-1 1-1,47-7-148,-30 5 158,0 1 0,0 1-1,0 1 1,0 0 0,15 5 0,2 1 1,16 3 0,133 26 221,-164-36-227,0 1 1,26 9-1,-37-10-1,0 0 0,0 0 0,-1 1 0,1 0 0,-1 0 0,1 1 1,-1-1-1,0 1 0,0 0 0,5 7 0,12 10 5,-17-17-6,-1 0 1,1 0 0,-1 0 0,5 7 0,-7-9-2,0 1 1,1-1-1,-1 1 0,1-1 1,-1 0-1,1 0 1,5 2-1,10 9 4,-9-5-6,0-1 0,1 0 1,10 5-1,-13-8 2,-2 0 1,0-2 1,0 1 0,0 0-1,0-1 1,1 0-1,-1 0 1,1-1 0,-1 0-1,10 1 1,-12-1 0,0-1 0,0 0 0,-1 1-1,1 0 1,0 0 0,2 1 0,-2-1 7,-1 0-1,1 0 0,-1-1 1,1 1-1,0-1 0,-1 1 1,5-1-1,5-1 28,5 0 51,0 1 0,1 0 0,17 3 0,4-2 11,-31-1-91,1 0 0,-1 1 0,10 1 1,58 6 5,-34-5-9,-11 6 49,-4-2 1,-23-6-11,0 0 0,-1 0 0,1 1 0,0-1 0,-1 1 0,1 0 0,-1 0 0,0 0 0,0 1 1,0-1-1,0 1 0,4 4 0,17 12-7,-19-15-2,0 0 0,0 0 0,7 9 0,-7-9 20,-1 1 0,1-1 0,7 6 0,7-1-20,-15-7-33,0 0 0,-1 0 0,1 0 0,-1 0 0,4 3 0,6 3 1,-11-7 0,0 0 0,0 0 0,0 1 0,0-1 0,-1 1-1,1-1 1,2 4 0,0-2-2,-1 0 0,1 1 0,0-1 0,0-1 0,0 1 0,1 0 0,-1-1 0,0 0 0,6 2 0,18 9 0,35 22 24,-44-26-15,-1 1-1,29 20 1,-25-12 21,31 32 1,-49-46-31,0 0 0,1-1 0,0 1 0,0-1 0,0 0 0,0 0 0,0-1 0,0 0 0,1 1 0,-1-2 1,1 1-1,0-1 0,-1 0 0,1 0 0,0 0 0,0-1 0,0 0 0,0 0 0,-1 0 0,1-1 0,0 0 0,0 0 0,0-1 0,7-2 0,-8 2 3,0 1 0,0 0 0,-1 0 0,1 1 0,0 0 0,0-1 0,0 2 0,-1-1 0,1 0 0,0 1 0,5 1 0,3 2 4,0 0 0,22 10 1,-29-10-5,0-1 0,-1 2 1,1-1-1,-1 1 0,0 0 1,0 0-1,0 0 0,-1 1 0,0-1 1,4 7-1,-2-3-1,0-1 0,0-1 0,0 1 0,12 9 0,-3-4-3,-5-5-6,-1-1-1,14 9 0,-22-16-3,0 1 0,0-1 0,0 1 0,0-1 0,0 0 0,1 0-1,-1 0 1,0 1 0,0-1 0,0 0 0,0 0 0,1-1 0,-1 1-1,0 0 1,0 0 0,2-1 0,21-8 36,2-1 34,-23 9-55,-1 1-3,-1-1 0,1 1 0,-1 0 0,1 0 0,-1 0 0,1 0 0,0 0 0,-1 0 0,1 0 0,-1 0 0,1 1 0,-1-1 1,3 1-1,29 10 55,-13-2-143,-8-3 123,0-1 0,18 5 1,-28-9-172,1 0-1,0-1 1,0 1 0,-1-1 0,1 0 0,0 1-1,0-1 1,-1-1 0,1 1 0,0 0 0,0-1 0,0 1-1,-1-1 1,1 0 0,0 0 0,-1 0 0,3-1-1,2-5-466,-1-4 222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49:24.154"/>
    </inkml:context>
    <inkml:brush xml:id="br0">
      <inkml:brushProperty name="width" value="0.2" units="cm"/>
      <inkml:brushProperty name="height" value="0.2" units="cm"/>
      <inkml:brushProperty name="color" value="#FFFF00"/>
    </inkml:brush>
  </inkml:definitions>
  <inkml:trace contextRef="#ctx0" brushRef="#br0">823 3139 8930,'0'0'13,"0"0"0,0 0 0,0 1 0,0-1 0,0 0-1,0 0 1,0 0 0,0 0 0,0 0 0,0 1 0,0-1 0,0 0 0,-1 0 0,1 0 0,0 0 0,0 0 0,0 0-1,0 1 1,0-1 0,0 0 0,0 0 0,0 0 0,0 0 0,0 0 0,0 0 0,-1 0 0,1 0 0,0 0 0,0 0-1,0 1 1,0-1 0,0 0 0,0 0 0,-1 0 0,1 0 0,0 0 0,0 0 0,0 0 0,0 0 0,0 0 0,-1 0-1,1 0 1,0 0 0,0 0 0,0 0 0,0 0 0,0 0 0,0 0 0,-1 0 0,1 0 0,0 0 0,0-1 0,0 1 0,0 0-1,0 0 1,0 0 0,-1 0 0,-6-11 230,-4-16 19,8 10-246,1 7-9,0-1 1,1 0-1,0 0 0,0 0 1,1 0-1,1 0 0,0 0 1,3-12-1,1 2-28,-1 0-1,-1 0 1,-1-1 0,-1 1-1,-2-35 1,-3 9-26,-17-68-1,21 114 48,-6-38-100,5 37 94,1-1 0,0 1-1,0 0 1,0 0 0,0-1 0,1 1 0,-1 0-1,1 0 1,-1-1 0,1 1 0,0 0 0,0 0-1,0 0 1,2-3 0,24-21 129,-23 19-43,-3 6-35,-1 0-1,0 0 1,1 1 0,0-1-1,-1 0 1,1 0 0,-1 1-1,1-1 1,0 0-1,0 1 1,-1-1 0,1 0-1,0 1 1,0-1 0,0 1-1,0-1 1,-1 1-1,2-1 1,6-2-19,0-1 0,0 0-1,-1 0 1,14-11 0,-13 9 38,0 1-1,1-1 1,12-5 0,-9 7 59,-1-1-1,1 1 0,0 1 1,19-3-1,-22 5-112,-2 1-5,1-1 0,-1 0-1,0-1 1,0 0 0,1 0-1,-1 0 1,0-1 0,7-4-1,-6 1 59,-7 5-47,0 0-1,0 0 0,0 0 0,1 0 0,-1 0 0,0 0 0,0 1 1,1-1-1,-1 1 0,1-1 0,-1 1 0,2-1 0,1-1-10,0-1 0,0 1 0,-1-1-1,1 0 1,-1 0 0,5-5 0,7-10 20,-1-2 1,-1 1-1,16-32 1,5-7 17,-21 35-28,14-37 0,-24 53 10,9-31 30,-9 29-46,0-1-1,5-11 0,-1 9-4,-6 11-4,0 0 0,0-1 0,0 1 0,0-1 1,0 1-1,-1-1 0,1 1 0,0-1 0,-1 0 1,0 1-1,1-1 0,-1 1 0,0-3 0,6-27-29,-5 26 26,0 1-1,0-1 1,0 1-1,-1-1 1,1 1-1,-1-1 1,0 1-1,0-1 1,-2-5-1,-16-70-70,13 62 114,1 0 1,1 0-1,1 0 1,-1-34-1,4 42-36,-1 6 0,1 1 0,-1-1 0,0 0 0,0 0 0,-1 1 0,1-1 0,-1 0 0,-1-3 0,2 4-2,-1 1 0,1-1 0,0 1 0,0-1-1,0 1 1,0-1 0,0 1 0,1-1 0,-1 1-1,1-1 1,0 1 0,-1-1 0,3-3 0,2-12 6,-5 18-6,0-1 0,1 0 0,-1 0 0,0 0 0,0 0 0,0 1 0,0-1 0,1 0 0,-1 0 0,0 1 0,1-1 0,-1 0 0,1 0 0,-1 1 0,0-1 0,1 0 0,0 1 0,0-2 0,6-14-7,-6 7 20,-1 8-16,1 0 0,-1 0 1,0-1-1,0 1 0,1 0 1,-1 0-1,0-1 0,0 1 1,0 0-1,-1 0 0,1-2 1,0 2 7,0 1 0,0 0-1,0 0 1,0 0 0,0 0 0,-1 0 0,1 0 0,0 0 0,0 0 0,0 0 0,0 0-1,0 0 1,0 0 0,0 0 0,0-1 0,0 1 0,0 0 0,0 0 0,-1 0 0,1 0-1,0 0 1,0 0 0,0 0 0,0 0 0,0 0 0,0 0 0,0 0 0,0 0 0,0 0 0,-1 0-1,1 0 1,0 0 0,0 0 0,0 0 0,0 0 0,0 0 0,0 0 0,0 0 0,0 1-1,0-1 1,0 0 0,-1 0 0,1 0 0,0 0 0,0 0 0,0 0 0,-5 6 170,-7 15 12,9-14-46,0-2-81,2 0 0,-1 0-1,1 1 1,-1-1-1,1 0 1,1 1 0,-1-1-1,1 10 1,-1 7 107,-39 201 578,33-190-702,1-2 15,-2 1 0,-12 31-1,10-39-103,0 0-1,-1 0 1,-2-1-1,-27 39 1,26-44 27,8-8-47,-2 0 0,0-1 0,-17 17 0,17-20-495,15-13 229,13-10 250,4-12 64,-2-2-1,0 0 1,17-37 0,-2 5 17,34-65-1,-60 100-11,-2-1 0,0 0 0,-2 0 0,4-34 0,-10 53 11,0 0 0,-1 1-1,-2-16 1,0-7-1,2 26-6,0 1 0,0-1 1,-1 0-1,1 1 1,-1-1-1,-1 1 1,1-1-1,-1 1 1,0 0-1,0-1 0,-4-5 1,3 5 2,0 0 0,0 0 0,0-1 0,-2-12 0,-4-8-8,3 12 10,1 2-13,0 0 1,-3-14-1,7 23 9,0 1 1,1-1-1,-1 0 1,1 0-1,0 1 0,0-1 1,0 0-1,1 0 1,-1 1-1,1-1 0,0 0 1,2-4-1,28-72-30,-17 42 24,2 0-1,30-52 0,-36 73 12,31-44 3,-32 49 4,-2 0-1,1 0 1,8-20 0,-5 8 0,-9 18-7,0-1 0,0 1 0,-1-1 0,0 0 0,-1 1 0,1-1 0,-1 0 0,0 1 0,-3-13 0,2-11-2,0 21 4,0 0 0,0 0 1,-3-10-1,3 14 0,-1 0 0,1-1 0,1 1 0,-1-1 0,1 1 0,-1-1 0,2 1 0,-1 0 0,0-1 0,1 1 0,2-6 0,39-92 16,-8 22-11,-29 70 31,0 0 0,10-14 0,-11 19-26,0-1 0,0 0 1,0 0-1,-1 0 0,0-1 1,-1 1-1,4-14 0,0-36 197,-2 24-193,-2 18-5,-1 0 0,0 0 0,-1-19 0,-21-123 27,16 121-33,2 10 25,2 11-16,-6-24 1,7 38-11,0 1 0,0-1-1,0 0 1,0 1 0,0-1-1,0 1 1,0-1 0,0 0-1,0 1 1,0-1 0,0 1-1,0-1 1,0 0 0,1 1-1,-1-1 1,0 1 0,0-1-1,1 1 1,-1-1 0,0 1 0,1-1-1,-1 1 1,1-1 0,-1 1-1,0 0 1,1-1 0,-1 1-1,1 0 1,-1-1 0,1 1-1,-1 0 1,1-1 0,0 1-1,-1 0 1,2 0 0,0-1 7,0 0 1,0 1-1,0 0 1,0-1-1,0 1 1,0 0-1,0 0 1,3 1-1,-4-2-10,-1 1 0,0 0 0,1 0 0,-1 0 0,1 0 0,-1 0 0,0 0 0,1 0 0,-1 1 0,1-1 0,-1 0 0,1 0 0,-1 0 0,0 0 0,1 0 0,-1 1 0,0-1-1,1 0 1,-1 0 0,0 1 0,1-1 0,-1 0 0,0 0 0,1 1 0,-1-1 0,0 0 0,0 1 0,1-1 0,-1 0 0,0 1 0,0-1 0,0 1 0,1-1 0,-1 0 0,0 1 0,0-1 0,0 1 0,0-1 0,0 1 0,0-1 0,0 0 0,0 1 0,0-1 0,0 1 0,0 0 0,-3 10 0,1 1 1,-8 18-1,-1 4 0,-10 57-32,12-46-12,-2 0-1,-29 74 1,-28 78-54,18-46 4,41-123 67,-9 48 1,4-13 60,11-49-27,0 1 1,2 0-1,-1 22 0,-1 21-4,-5 34-20,7-79 10,0-4 2,-1 1 0,-4 16-1,-3 14 6,-1 13 7,5-33-6,-2 31 0,4-10 5,-8 91-5,-2-19 23,5-68-68,-2 88 0,10-121 45,1 1 1,0 0-1,0 0 0,2-1 1,6 22-1,-7-27-12,0 0 0,-1 0 0,1 14 0,0-4-34,-2-6-3,0 0 1,0-1-1,-2 1 1,1 0 0,-1 0-1,-1-1 1,-6 18 0,-4 20-60,7-23 88,-1 0 0,-2-1 0,-21 46 0,-47 63 6,67-120 1,0 0 1,-1 0-1,-1-1 1,0-1-1,0 0 0,-1 0 1,0-1-1,-22 11 1,18-9 27,-19 17 0,9-7 1,18-13-2,0 0 0,1 0 0,0 1 0,1 0-1,0 0 1,-9 19 0,14-25-8,-8 15 60,0 0-1,-10 34 1,-29 104 124,35-104-156,2-8 63,-1-2 0,-22 47 0,27-75-83,-1 0 1,-17 21-1,9-14 38,-31 42 65,25-36-31,1-2-22,16-17-49,1-3-4,0 1-1,1 0 1,0 0-1,-5 13 1,-11 23 91,-1 0-17,17-32-60,1 1 0,0-1 0,0 1 0,1 0 0,0 0 0,1-1 1,1 1-1,0 0 0,1 0 0,3 23 0,-3-33-30,0 1 0,0-1-1,0 0 1,1 0 0,-1 0 0,1 1 0,-1-2 0,1 1 0,0 0 0,-1 0-1,1 0 1,0-1 0,0 1 0,0-1 0,0 1 0,1-1 0,2 1-1,5 3-6,1-1 0,16 4 0,-16-5 9,88 25-11,70 21-6,-116-34 19,47 18-192,-76-24 123,-5-3 77,28 16 0,-42-19-47,0 0 0,0 0 0,-1 0 0,1 1 0,-1 0 1,0 0-1,0 0 0,0 0 0,-1 0 0,5 8 0,-7-11 16,-1 1-1,1-1 1,-1 1-1,1-1 1,-1 1-1,0 0 1,0-1-1,0 1 1,0 0-1,0-1 1,0 1-1,0 0 1,-1-1-1,1 1 1,0 0-1,-1-1 1,1 1-1,-1-1 1,0 1-1,0-1 1,1 1-1,-1-1 1,0 1-1,0-1 1,0 0-1,0 0 1,-1 1 0,-1 1-1,-3 2 9,1-1 1,-1 1-1,1-1 1,-1 0-1,-9 4 1,5-4 10,-1 0-1,1-1 1,-1 0 0,0 0-1,0-1 1,1 0 0,-15-1 0,3-1-4,-1 0 1,-33-7 0,41 4 2,1-1 0,-1 0 0,1-1-1,-16-8 1,-52-30 7,26 12-2,-26-15 1,64 34 7,0 2 0,-1 0-1,1 1 1,-2 1 0,-27-8 0,12 4-10,29 9 6,0 1-1,0 0 0,-1 0 1,1 0-1,0 1 0,-1-1 0,1 2 1,-1-1-1,1 1 0,-1 0 1,1 0-1,-8 1 0,-1 3 13,1-1-8,1 0 0,-1 1 1,1 0-1,-23 13 0,18-7 28,-23 17-1,35-22-17,0 1 0,0-1 0,1 1 0,-1 0 0,1 0 0,-6 11 0,8-12-6,1 0 0,0 0 0,0-1 0,1 1 0,-1 0 0,1 1 0,0-1 0,0 0 0,1 0 0,0 0 0,0 10 0,2 2 32,1 1 0,5 18 0,-5-23-71,1-2 23,0 1-1,1-1 1,0 0 0,8 13-1,-3-7 11,-6-11-1,0 0-1,0 0 1,1 0-1,8 7 1,-7-8-1,-1 0 1,-1 0-1,1 1 1,-1 0-1,5 7 0,-1-1 30,-7-10-28,1-1 0,-1 1 0,0-1 0,0 1 0,0 0-1,0 0 1,0-1 0,1 5 0,-2-6-7,0 1 1,0 0-1,-1-1 0,1 1 0,0 0 1,0-1-1,0 1 0,-1-1 0,1 1 1,0 0-1,-1-1 0,1 1 1,-1-1-1,1 1 0,-1-1 0,1 1 1,0-1-1,-1 1 0,0-1 1,1 0-1,-1 1 0,0-1 0,-15 10-30,13-9 40,-62 35 46,41-24-25,0 1 1,-21 17-1,31-21-25,91-51-45,-53 29 40,50-17 0,4-3 0,-67 28-1,-1-1-1,0 0 1,-1 0 0,0-1-1,12-12 1,-6 5-3,0-1 0,-1 0-1,-1-1 1,-1-1 0,0 0 0,-2-1 0,10-19 0,-13 21-38,-1 0 0,-1-1 0,0 0 0,-1 0 0,-1 0 0,2-24 0,-3 21-49,-1 17 86,-1 0 0,1 0 0,-1 0 0,0 0 1,0 0-1,0 0 0,0-1 0,-1 1 0,1 0 0,-2-4 0,6 7 14,-1 0 0,1 1 0,-1 0 0,1-1 0,5 4 1,3 1-10,0-1 0,0 0 0,1-1 0,-1 0 0,1 0 1,-1-2-1,15 1 0,194 11-75,-185-14-54,-34 1 92,0 0-1,-1-1 0,1 1 1,0-1-1,0 1 0,-1-1 0,1 1 1,0-1-1,-1 0 0,1 0 1,0 0-1,-1 0 0,0 0 1,1 0-1,-1 0 0,2-3 1,-2 3 15,0 0 0,-1-1-1,1 1 1,-1-1 0,1 1 0,-1 0 0,0-1 0,0 1 0,0-1 0,0 1 0,0-1 0,0 1 0,0-1-1,0 1 1,0-1 0,-1 1 0,1 0 0,-1-1 0,0-2 0,-15-25-187,8 17 146,-1 0-1,-1 1 1,0 0 0,0 0 0,-1 1 0,0 0-1,-17-10 1,22 16 84,0 0-1,0 1 0,0 0 1,0 0-1,-1 0 1,1 1-1,-1 0 1,0 0-1,0 1 1,0 0-1,1 0 1,-1 1-1,0 0 1,0 0-1,0 0 1,0 1-1,-12 2 1,12 0 55,2-2-26,0 0 0,1 0 1,-1 1-1,1 0 0,-1 0 0,-4 3 1,21 0 111,0 0 0,20 3 0,-19-5-154,0-1 0,0 0-1,0-2 1,0 1 0,0-2-1,0 1 1,15-4 0,-24 3-8,-1 0-2,-1 1 0,0 0 0,0-1 0,0 1 0,0 0 1,0 0-1,0 0 0,1 0 0,3 1 0,-8-3-130,2 1 127,0 1 0,-1 0 0,1-1 0,0 1 1,0 0-1,-1 0 0,1 0 0,0-1 0,0 1 0,-1 0 1,1 0-1,0 0 0,-1 0 0,1-1 0,0 1 1,-1 0-1,1 0 0,0 0 0,-1 0 0,1 0 1,0 0-1,-1 0 0,1 0 0,0 0 0,-1 0 1,1 0-1,0 0 0,-1 0 0,1 0 0,0 0 0,-1 1 1,1-1-1,-1 0 0,-85 19-33,-33 9 1,73-12 59,2 2 0,0 3 0,1 1 0,1 2 0,1 1 0,-39 33 0,69-49-9,-8 5 40,1 1 1,-31 32-1,6-4 26,35-33-65,-4 2 57,10-3-67,3-6-42,0-7 23,0 2 21,0 1 1,0 0 0,1-1-1,-1 1 1,0 0 0,1 0-1,-1 0 1,1 0-1,0 0 1,-1 0 0,4-1-1,9-7 7,-8 4-11,17-17 0,0 2 0,52-34 0,-74 54 1,-1-1-1,1 1 1,-1 0 0,1-1-1,0 1 1,-1 0 0,1-1 0,-1 1-1,1 0 1,0 0 0,-1 0 0,1 0-1,-1 0 1,1-1 0,0 1 0,-1 0-1,1 0 1,0 1 0,-1-1 0,1 0-1,0 0 1,-1 0 0,1 0 0,0 1-1,-1-1 1,1 1 0,-1-1 0,0 1 0,1 0-1,-1-1 1,0 1 0,1-1 0,-1 1 0,0-1-1,0 1 1,0 0 0,0-1 0,1 1 0,-1-1-1,0 1 1,0 0 0,0-1 0,0 2 0,-1 5 19,0 0 1,0 1 0,-4 8-1,3-8 2,-9 34 171,-4 18-139,15-60-64,0 0 0,0 0 1,0 0-1,0 0 1,-1 0-1,1 0 1,0 0-8,0 0-61,0 0 69,0 0-1,0 0 1,0-1-1,0 1 1,0 0-1,0 0 1,0 0-1,0 0 1,0 0-1,0 0 1,0 0-1,-1 0 1,1 0-1,0 0 0,0 1 1,0-1-1,0 0 1,0 0-1,0 0 1,0 0-1,0 0 1,0 0-1,0 0 1,0 0-8,0 0-61,0 0 69,0 0-1,1-7-49,-1 7 55,0 0 1,0 0-1,0 0 1,0 1-1,-1-1 0,1 0 1,0 0-1,0 0 1,0 0-1,-1 0 1,1 0-1,0-1 1,0 1-1,0 0 1,-1 0-1,1 0 0,0 0 1,0 0-1,0 0 1,0 0-1,-1 0 1,1 0-1,0 0 1,0-1-1,0 1 1,0 0-1,0 0 0,0 0 1,-1 0-1,1 0 1,0-1-1,0 1 1,0 0-1,0 0 1,0 0-1,0 0 1,0-1-1,0 1 0,0 0 1,0 0-1,0 0 1,0 0-1,0-1 1,0 1-1,0 0 1,0 0-1,0 0 1,0-1-1,0 1 0,0 0 1,0 0-1,0 0 1,0 0-1,0-1 1,0 1-1,0 0 1,0 0-1,0 0 1,1 0-1,-1-1 0,0 1 1,0 0-1,0 0 1,0 0-1,0 0 1,1 0-1,-1 0 1,0-1-1,-14 5-97,-4 4 132,13-6-12,1 0-1,-1 0 1,1 0-1,-1 1 1,1 0-1,0-1 1,0 1 0,0 1-1,0-1 1,1 1-1,0-1 1,-6 8-1,-4 4 58,12-14-75,-1 0-1,1 0 1,0 1 0,-1-1-1,1 1 1,0-1 0,0 0-1,0 1 1,0 0 0,-1 3-1,-8 21 127,8-21-81,-1 1-1,1 0 0,0 0 0,1 0 1,0 1-1,-1 7 0,0-5 10,1-7-65,1 0 0,0 1 0,-1-1-1,1 0 1,0 0 0,0 0 0,0 0 0,0 0 0,1 3 0,2-4-679,-6-4 473,-22-13-1717,17 11 1517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49:54.309"/>
    </inkml:context>
    <inkml:brush xml:id="br0">
      <inkml:brushProperty name="width" value="0.2" units="cm"/>
      <inkml:brushProperty name="height" value="0.2" units="cm"/>
      <inkml:brushProperty name="color" value="#6600FF"/>
    </inkml:brush>
  </inkml:definitions>
  <inkml:trace contextRef="#ctx0" brushRef="#br0">0 1 2192,'8'7'40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50:03.07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45 0 5257,'1'6'265,"-1"0"1,1-1-1,-1 1 0,-1 0 0,-1 10 1,0 10 308,6 59 378,-3-79-950,1 1 0,1 0 0,-1-1 0,1 0 0,0 1 0,0-1 0,1 0 0,-1-1 0,6 7 0,-3-4 0,-1 0 1,0 0-1,0 0 1,3 11-1,45 118 105,-50-127-102,2 1 0,-1-1 0,1 0 1,1 0-1,0-1 0,0 1 0,1-1 1,0-1-1,0 1 0,12 9 0,-14-11 61,1 0-1,-1 1 0,0 0 1,-1 0-1,0 0 0,0 0 1,-1 1-1,0-1 0,3 16 1,-3-6 209,-1 0 1,0 19 0,-1-19-258,0 0 1,4 19-1,-4-32-12,0 2-5,1-1 1,-1 0 0,1 0-1,5 10 1,-6-14-5,0 0 0,0 0 0,1-1 0,-1 1 0,0 0 0,1-1 0,0 1 0,-1-1 0,1 0 0,0 1 0,0-1 0,-1 0 0,1 0 0,0 0 0,0 0 0,0 0 0,4 0 0,1 1 20,0 0-12,0 0-1,0 0 0,0 1 0,8 3 0,-13-5-2,-1 0-1,1 0 0,-1 0 0,0 0 0,1 0 0,-1 0 0,0 0 0,0 1 0,1-1 0,-1 0 0,0 1 0,0-1 1,0 1-1,-1-1 0,1 1 0,0 0 0,-1-1 0,1 1 0,-1 0 0,1-1 0,-1 1 0,0 0 0,1 2 1,0 20 38,0-19-29,-1-1 0,0 1 0,1 0 0,-2 0 0,1 0 0,0 0 0,-1 0 0,0-1 0,-3 10 0,0-4 21,1 0 0,-3 15 0,4-14-13,-1 0 0,-4 11 1,3-14-16,-1 3 8,0 1 1,1-1 0,0 1 0,0 0-1,2 1 1,-1-1 0,2 0 0,-1 15-1,2-22-15,-1-3-6,1 0-1,0 1 1,0-1-1,1 1 1,-1-1-1,0 0 1,1 1-1,0-1 1,-1 0-1,1 0 1,0 1-1,0-1 1,0 0-1,2 2 1,50-28-762,-5 3 799,-36 14 1,1 1-1,25-7 0,-9 4-29,0-2-1,41-20 0,-38 17 7,1 1 0,54-14 0,-71 23-7,0 2 0,0 0-1,1 0 1,-1 2 0,0 0 0,25 4 0,-40-4 8,-1 0 0,1 0 0,-1 0 0,1 0 0,-1 0 0,1 0 0,-1 1 0,1-1 0,-1 0 0,1 0 0,-1 0 0,1 1 0,-1-1 0,0 0 0,1 1 0,-1-1 0,1 0 0,-1 1 0,0-1 0,1 1 0,-1-1 0,0 0 0,1 1 0,-1-1 0,0 1 0,0-1 0,0 1 0,1 0 0,-1 0 27,0 0 0,0 1 0,0-1 0,0 0 0,-1 1 1,1-1-1,0 0 0,0 0 0,-1 1 0,1-1 0,-2 2 1,-2 5 210,-1-1 0,-9 14 1,10-16-208,-15 20-4,-1-1 0,-1 0 0,-2-2 0,-46 37 0,-19 16 75,67-53-105,1 0 0,1 0 0,1 2 0,1 1 0,-13 26-1,24-42-6,1 1 0,0 0 0,1 1 0,0-1 0,1 1 0,0 0 0,1 0 0,-1 14 0,3-23-11,0 0-1,0 0 0,0-1 1,1 1-1,-1 0 1,1 0-1,-1-1 0,1 1 1,0 0-1,0-1 0,0 1 1,0-1-1,0 1 0,0-1 1,0 0-1,0 1 0,3 1 1,-2-1-4,-1-1 1,1 1-1,0 0 1,-1 0 0,0 0-1,1 0 1,-1 0 0,0 0-1,0 0 1,1 4-1,-2-3 34,0-1 0,0 0 0,0 1-1,0-1 1,-1 1 0,1-1 0,-1 0-1,0 1 1,1-1 0,-1 0 0,0 0-1,0 1 1,-1-1 0,1 0 0,0 0-1,-3 2 1,-2 4 79,0 0 1,-12 10-1,7-9-17,8-6-64,-1-1-1,1 1 1,1 0-1,-6 5 1,9-33-1532,0 9 1375,1-20 168,7-120-215,-9 118 517,-2 0-1,-7-43 0,9 81-262,0-1 0,0 0-1,0 1 1,-1-1 0,1 0 0,0 1-1,-1-1 1,1 0 0,0 1 0,-1-1-1,1 0 1,-1 1 0,1-1-1,-1 1 1,1-1 0,-1 1 0,1-1-1,-1 1 1,0 0 0,1-1 0,-1 1-1,1 0 1,-1-1 0,0 1 0,0 0-1,0 0 1,3 22-50,2-4-27,0 0 0,1 0 0,7 17 0,-9-26-64,1-1 1,0 1-1,1-1 1,0 0-1,1 0 1,-1-1 0,13 13-1,-6-4-125,-9-10 226,-4-7 304,-4-5-327,1 0-1,0 0 1,0-1 0,-3-9-1,-2-2-10,-19-38 4,15 29 113,-1 0 0,-1 1 0,-27-36 0,38 57-40,3 3-42,0 1 0,0-1 1,-1 0-1,1 1 0,-1-1 0,1 1 0,-1 0 0,0-1 1,0 1-1,1 0 0,-4-1 0,6 30-648,12 265 609,-9-253 61,-16-50 100,7 2-148,1 1 0,0-1 0,0 0 0,1 0 0,0 0 0,-3-12 0,-1-5 2,-12-42 3,-20-135 0,27 129-5,-20-152-120,32 220 132,-1 0 0,0 0-1,-1 0 1,1-1 0,-1 2-1,0-1 1,0 0 0,-4-6 0,4 9-2,1 1 1,0-1-1,-1 1 1,1-1 0,-1 1-1,0 0 1,1 0-1,-1 0 1,0 0-1,0 0 1,1 0 0,-1 0-1,0 0 1,0 1-1,0-1 1,0 1 0,0 0-1,0-1 1,0 1-1,0 0 1,0 0-1,0 0 1,-4 1 0,-3 1 0,0 0 0,1 0 1,-1 1-1,1 0 0,-1 1 0,1 0 1,-13 8-1,2 1 29,-32 28 0,47-38-88,1-2-18,1 1 0,0 0-1,0-1 1,0 1 0,1 0 0,-1 0 0,0 0 0,1 1-1,-3 2 1,6-4-63,0-1 0,1 1 0,-1-1 0,0 0-1,1 0 1,-1 0 0,0 0 0,4-1 0,7-2 36,0-1-1,0-1 1,0 0-1,-1 0 1,0-1-1,15-10 1,4-1 56,-15 8 24,9-5-123,1 1 0,0 1 0,0 1 0,44-11 0,-69 22 136,0 0 0,0-1 0,0 1 0,-1 0 0,1 0 0,0 0 0,0 0 0,0 0 0,0 0 0,0 0 0,0 0 0,-1 0 0,1 0 0,1 1 1,-2-1 46,0 1 0,0-1 0,0 1 0,0-1 0,0 1 0,0-1 1,0 1-1,-1-1 0,1 1 0,0-1 0,0 1 0,-1-1 0,1 1 1,0-1-1,-1 0 0,1 1 0,0-1 0,-1 1 0,1-1 1,0 0-1,-2 1 0,-6 9 146,1 0 0,0 1 0,-9 16 0,-7 11-82,0-1-52,17-26-26,0 0 1,-1 0-1,-1-1 1,1 0-1,-2-1 1,1 0-1,-18 15 0,23-23 2,1-1 0,-1 1 0,0 0-1,0-1 1,1 1 0,-1-1 0,0 0-1,0 0 1,1 0 0,-1 0 0,0 0-1,0-1 1,0 1 0,1-1 0,-6-2-1,3 2 47,1 0-1,-1 0 1,0 0-1,-6 0 1,-29 8 278,11-2-253,23-3-93,-1-1 0,1 1 0,0 0 0,0 1-1,-8 4 1,14-7-33,1 0-197,1 0 180,-1 1-1,1-1 0,0 1 0,-1 0 1,1-1-1,-1 1 0,0 0 1,1 0-1,-1 0 0,2 1 1,13 7-145,-8-8 88,-1 0 0,0 0 0,1-1 0,-1 0 0,1 0 0,-1-1 0,1 0 0,9-3 0,-43 6 1445,22-3-1319,-1 1 0,1 0 0,0 1 1,0-1-1,0 1 0,0-1 0,-5 2 1,2 1-7,0 0-1,-1 0 1,1 1 0,1-1 0,-1 2 0,-9 6-1,12-8-14,0 3-256,13-1 83,-5-3 198,71 34-104,-46-20 24,0-3 1,32 12 0,-7-11-1,-35-9 46,-1-1-1,0 2 1,0 1-1,28 14 1,-42-19-2,-1 1 1,0-1 0,1 1 0,-1 0 0,0 0 0,0 0 0,-1 1-1,1-1 1,-1 0 0,1 1 0,-1 0 0,2 5 0,1 4 3,-1 0 1,4 20 0,-2-7-7,-5-23-134,0 1 0,0-1 0,1 1 0,-1-1-1,1 0 1,-1 0 0,1 1 0,4 3 0,0-1-233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50:06.86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131 876 3489,'-45'38'2621,"27"-24"-2518,1 1 0,-18 20 0,20-15-265,34-20-167,-11-2 309,1 0-1,-1-1 1,0 0-1,0 0 1,0 0-1,7-6 1,44-31-2,-13 9 38,-10 8 71,39-23-107,115-93 1,-157 110 216,2 2 1,62-44 2436,-97 71-2585,-10-7 652,-12-1-625,9 6-26,0 0-1,0 2 1,1-1-1,-1 2 1,-16 1 0,-64 16 151,64-10-157,-1-3-1,-32 3 1,53-7-21,0-1-1,0 0 1,0 0 0,1-1 0,-1 0 0,0-1 0,0 0 0,-13-5 0,22 7-24,-1 0 0,1 0-1,0-1 1,0 1 0,0 0 0,0 0-1,-1 0 1,1 0 0,0 0 0,0-1-1,0 1 1,0 0 0,0 0 0,0 0-1,0 0 1,-1-1 0,1 1 0,0 0-1,0 0 1,0 0 0,0-1 0,0 1-1,0 0 1,0 0 0,0 0 0,0-1-1,0 1 1,0 0 0,0 0 0,0 0-1,0-1 1,0 1 0,0 0 0,0 0-1,1 0 1,-1-1 0,0 1 0,0 0-1,0 0 1,0 0 0,0 0 0,0 0-1,0-1 1,1 1 0,-1 0 0,0 0-1,0 0 1,0 0 0,0 0 0,1 0-1,-1-1 1,0 1 0,0 0 0,0 0-1,1 0 1,-1 0 0,0 0 0,0 0-1,1 0 1,11-7-22,-11 7 21,67-30-117,-24 12 84,-1-3 1,43-28 0,17-24 87,-96 68-46,1 0 0,0 0 0,0 0 0,0 1 0,13-5 1,-21 9 1,0 0-6,0 0-1,0 0 1,0-1 0,0 1 0,-1 0-1,1 0 1,0 0 0,0 0 0,0 0-1,0-1 1,-1 1 0,1 0-1,0 0 1,0 0 0,0 0 0,-1 0-1,1 0 1,0 0 0,0 0 0,-1 0-1,1 0 1,0 0 0,0 0 0,0 0-1,-1 0 1,1 0 0,0 0 0,0 0-1,-1 0 1,1 0 0,0 0 0,0 0-1,0 0 1,-1 0 0,1 1 0,0-1-1,0 0 1,0 0 0,0 0-1,-1 0 1,-10 9 7,7-5 12,-130 105 151,115-93-159,-2-1-1,-24 15 0,35-26-28,6-3-115,7 0 6,-3-1 113,-7 16-35,-116 141 419,114-148-359,0-1 0,-1 0 0,0 0-1,-1-1 1,-16 8 0,9-4-9,13-8-32,3-3 13,1 1 0,0-1 0,0 1-1,0 0 1,0-1 0,0 1 0,0 0 0,0-1 0,0 1 0,0 0 0,0 0 0,0 0 0,0 0-1,0 0 1,1 0 0,-1 0 0,0 0 0,1 0 0,-1 1 0,1-1 0,-1 0 0,1 0-1,0 1 1,0-1 0,-1 0 0,1 0 0,0 1 0,0 0 0,2-2-34,0-1 0,0 1 0,0-1 0,0 0 0,0 0 0,0 0 0,0 0 0,2-2 0,20-14 16,0-2 0,-1-1 0,32-35 0,21-19 30,103-86 96,-148 127-100,-42 59 295,6-17-263,3-6-26,0 0-1,0 0 0,1 0 1,-1 0-1,1 0 0,0 1 1,0-1-1,0 0 0,-1 7 1,5-9-25,-1 0 0,1-1 0,-1 1 0,1-1 0,-1 0 0,1 1 0,2-1 0,-3 0 19,50 8-35,-36-5-2,22 2 0,-32-5 36,-1 0 0,0 0 1,1-1-1,-1 1 1,0-1-1,1 0 1,-1-1-1,6-2 0,-6 3 6,-1-1 0,0 0 0,0 0-1,0 0 1,0-1 0,0 1 0,-1-1-1,1 0 1,-1 0 0,1 0 0,-1 0-1,0-1 1,0 0 0,-1 1 0,1-1-1,2-6 1,5-11 93,13-36-1,-21 51-47,0-1-1,-1 1 1,0-1-1,0 0 1,0 0-1,-1 1 1,0-1-1,0 0 1,-1 0-1,-1-9 1,2 16-39,0-1 1,0 1 0,0 0 0,0-1-1,0 1 1,-1 0 0,1-1 0,0 1-1,0 0 1,0-1 0,0 1 0,-1 0-1,1-1 1,0 1 0,0 0 0,-1-1-1,1 1 1,0 0 0,-1 0-1,1-1 1,0 1 0,0 0 0,-1 0-1,1 0 1,-1 0 0,1-1 0,0 1-1,-1 0 1,1 0 0,0 0 0,-1 0-1,1 0 1,-1 0 0,1 0 0,0 0-1,-1 0 1,1 0 0,0 0 0,-1 0-1,1 0 1,-1 0 0,1 0 0,0 1-1,-1-1 1,1 0 0,0 0 0,-1 0-1,1 1 1,0-1 0,-1 0 0,1 0-1,0 1 1,0-1 0,-1 0 0,1 0-1,0 1 1,-19 19-15,17-17 17,-31 34-17,-51 45 1,-6 6-3,66-59 27,-29 46 0,13-17 2,39-57-44,-9 12 206,5-12-92,3-9-164,3-4 62,0 0 0,1 1-1,1-1 1,5-14 0,-1-1 52,-1 2 37,-6 25-75,-1 0 0,1 0 1,0 0-1,0 0 0,0 0 1,-1 0-1,1 0 0,0 0 1,0 0-1,0 0 0,0 0 1,-1 0-1,1 0 0,0 0 1,0 0-1,0 0 0,0 0 1,-1 0-1,1 0 0,0 0 1,0 0-1,0 0 0,0 1 1,-1-1-1,1 0 0,0 0 1,0 0-1,0 0 0,0 0 1,0 0-1,0 1 0,-1-1 1,1 0-1,0 0 0,0 0 1,0 0-1,0 1 0,0-1 1,-7 8 3,-23 33 34,-1-1-1,-2-2 1,-53 48 0,24-38 0,62-47-51,0-1 0,-1 0 1,1 0-1,0 1 0,0-1 0,0 0 0,0 0 0,-1 1 0,1-1 0,0 0 0,0 0 0,0 0 0,-1 1 0,1-1 0,0 0 0,0 0 0,-1 0 0,1 0 0,0 0 0,-1 0 0,1 0 1,0 1-1,0-1 0,-1 0 0,1 0 0,0 0 0,0 0 0,-1 0 0,1 0 0,-1 0 0,2-9-203,8-13 115,43-56 113,-22 32-9,70-82 1,-59 78 1,-19 23 0,-2-1 0,28-50 1,-40 61 28,1-1 0,-2 0 0,0 0 1,-2 0-1,0-1 0,3-23 1,-8 24 289,0 18-338,2 11-376,0-9 359,1 0 0,-1 1-1,0-1 1,1-1 0,-1 1 0,1 0 0,0-1 0,-1 1 0,1-1 0,0 0 0,0 0 0,0 0 0,0 0 0,0 0 0,0-1 0,0 1 0,4-1 0,7 1-6,-1-2 1,22-2-1,-31 3 32,14-3 5,1-2 1,-1 1-1,0-2 0,27-12 0,-44 17 9,0 0 0,1 0 0,-1 0 0,0-1 0,0 1-1,0 0 1,0-1 0,0 1 0,0 0 0,0-1 0,0 0 0,0 1-1,-1-1 1,1 1 0,-1-1 0,1 0 0,-1 1 0,0-1-1,0 0 1,1 0 0,-1 1 0,0-1 0,-1-2 0,1-6 75,-1 0 0,-2-16 0,1 20-46,0 0 1,0 1 0,0-1 0,-1 0-1,0 1 1,0 0 0,0-1 0,-1 1-1,0 1 1,0-1 0,0 0 0,0 1-1,-1 0 1,1 0 0,-1 0 0,0 1-1,-9-5 1,12 7-41,1 1-1,-1-1 1,0 1-1,1 0 1,-1-1-1,0 1 1,1 0-1,-1 0 1,0 0 0,0 0-1,1 0 1,-1 1-1,0-1 1,1 0-1,-1 1 1,1-1-1,-1 1 1,0 0 0,1-1-1,-1 1 1,1 0-1,-1 0 1,1 0-1,0 0 1,0 0-1,-1 0 1,1 1 0,0-1-1,0 0 1,0 1-1,0-1 1,0 1-1,-1 2 1,-1 2-28,0 0 1,0 0-1,0 0 0,1 1 1,0 0-1,0-1 1,-1 10-1,3-6-2,-1 0-1,1 0 1,1 0 0,0 0 0,0 0-1,1 0 1,1 0 0,-1 0 0,8 16-1,-8-22-15,1 0 0,0 0 0,-1 0 0,1 0 0,1 0 0,3 3 0,-6-6 31,0 0 1,0 1-1,1-1 0,-1 0 1,0-1-1,1 1 0,-1 0 1,0 0-1,1 0 0,-1-1 1,1 1-1,0-1 0,-1 1 1,1-1-1,-1 0 0,1 0 1,0 0-1,-1 0 0,1 0 1,-1 0-1,3 0 0,-4 0 20,1 0-1,-1-1 1,0 1-1,0 0 1,0 0-1,1 0 1,-1 0-1,0-1 1,0 1-1,0 0 1,1 0-1,-1 0 0,0-1 1,0 1-1,0 0 1,0 0-1,0-1 1,0 1-1,0 0 1,0 0-1,1-1 1,-1 1-1,0 0 0,0-1 1,0 1-1,0 0 1,0 0-1,0-1 1,-1 1-1,1 0 1,0 0-1,0-1 1,0 1-1,-4-12-182,3 9-46,0-2 59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2:50:09.38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183 53 7186,'-7'0'210,"0"0"0,0-1 0,0 0 1,0 0-1,0-1 0,0 0 1,1 0-1,-1 0 0,0-1 1,1 0-1,0 0 0,-12-9 0,13 10-96,1 0-1,0 0 0,-1 1 1,1-1-1,-1 1 0,0 0 1,-6 0-1,-11-3 235,14 1-311,0 1 30,7 3-66,1 0 0,0-1 0,0 1 0,-1-1 1,1 1-1,0-1 0,0 1 0,0 0 0,0-1 0,0 1 0,-1 0 1,1-1-1,0 1 0,1-1 0,-1 1 0,0 0 0,0 0 0,1 14-1,0 0 0,2-1 0,-1 1 0,2-1 0,0 0 0,1 0 0,0 0 0,1-1 0,0 0 0,1 0 0,1 0 0,16 21 0,-9-17-1,0 0-1,1-1 1,0-1-1,1-1 0,1 0 1,0-1-1,1-1 0,21 10 1,-16-10-1,-18-8 4,1 0-1,0-1 0,1 0 1,11 4-1,-18-7-12,1 1 0,-1-1-1,0 0 1,0 1 0,1-1 0,-1 0-1,0 0 1,1 0 0,-1 0-1,0 0 1,1-1 0,1 1 0,-2-1 6,-1 1-1,0-1 1,1 1 0,-1-1 0,0 0 0,1 1 0,-1-1 0,0 1 0,0-1 0,1 0-1,-1 1 1,0-1 0,0 1 0,0-1 0,0 0 0,0 1 0,0-1 0,0 0 0,0 1-1,0-1 1,0 0 0,0 1 0,0-1 0,0 0 0,-1 1 0,1-1 0,0 1-1,-1-2 1,-67-219-19,51 184 45,15 35-12,1-1 1,-1 1 0,1 0-1,-1 0 1,0 0 0,0-1-1,0 2 1,0-1-1,0 0 1,0 0 0,-4-2-1,13 23 50,40 82-21,14 26-24,-50-109-12,0 1-1,1-1 1,1-1-1,1-1 1,31 30-1,-7-10 0,-25-22 0,0-2 1,1 1-1,1-2 1,0 0-1,18 10 1,-39-26 21,1-1 0,0 0 0,-4-7 0,3 5-11,-29-32 20,-4-8-26,26 30 10,-1 1 0,0 0 0,-2 1 0,1 1 0,-20-14 0,35 29-14,0 0-1,0-1 0,0 1 0,-1 0 0,1 0 0,0 0 0,0 0 0,0-1 1,-1 1-1,1 0 0,0 0 0,0 0 0,-1 0 0,1 0 0,0 0 0,0 0 0,0 0 1,-1 0-1,1 0 0,0-1 0,0 1 0,-1 0 0,1 0 0,0 1 0,0-1 1,-1 0-1,1 0 0,0 0 0,0 0 0,-1 0 0,1 0 0,0 0 0,0 0 0,-1 0 1,1 0-1,0 1 0,0-1 0,0 0 0,-1 0 0,1 0 0,0 0 0,0 1 1,0-1-1,0 0 0,0 0 0,-1 0 0,1 1 0,0-1 0,0 0 0,0 0 0,0 1 1,0-1-1,0 0 0,0 0 0,0 1 0,0-1 0,0 0 0,0 0 0,0 1 1,0-1-1,0 0 0,0 0 0,0 1 0,0-1 0,2 22 15,-2-19-17,10 63 15,29 104 0,37 59-10,-44-151 1,18 58 6,-47-113-13,-3-23 1,0 0 0,0-1 1,0 1-1,0 0 0,0 0 0,0 0 1,0 0-1,0 0 0,0 0 1,0 0-1,0 0 0,1 0 0,-1 0 1,0 0-1,0 0 0,0 0 0,0 0 1,0 0-1,0 0 0,0 0 1,0 0-1,0 0 0,0 0 0,0 0 1,0 0-1,0 0 0,0 0 0,0 0 1,0 0-1,0 0 0,0 0 1,1 0-1,-1 0 0,0 0 0,0 0 1,0 0-1,0 0 0,0 0 0,0 0 1,0 0-1,0 0 0,0 1 1,0-1-1,0 0 0,0 0 0,0 0 1,0 0-1,1-8-8,-12-29 15,-5-25-14,-17-145-1,10 66 18,23 139-8,-1-7 2,-1-1 0,0 1-1,0-1 1,-1 1 0,0 0 0,0 0-1,-10-16 1,22 80 14,66 363 39,-45-274-46,-15-95-4,-25-74-178,4-16 62,2-1-1,1 0 0,3 0 0,6-60 0,-1 65 106,-2-1 1,-4-71-1,1 105 30,-1 0-1,1 0 1,-1 1-1,0-1 1,-3-6-1,4 10-19,0 0 1,0 0-1,0 0 1,0 0-1,0 0 1,0 0-1,0 0 1,0 0-1,0 0 0,0 0 1,0 0-1,0 1 1,0-1-1,0 0 1,0 0-1,1 0 1,-1 0-1,0 0 0,0 0 1,0 0-1,0 0 1,0 0-1,0 0 1,0 0-1,0 0 0,0 0 1,0 0-1,0 0 1,0 0-1,0 0 1,0 0-1,0 0 1,1 0-1,-1 0 0,0 0 1,0 0-1,0 0 1,0 0-1,0 0 1,0 0-1,0 0 0,0 0 1,0 0-1,0 0 1,0 0-1,0 0 1,0 0-1,0 0 1,0-1-1,0 1 0,1 0 1,-1 0-1,0 0 1,0 0-1,0 0 1,0 0-1,0 0 1,0 0-1,0 0 0,0 0 1,0 0-1,0 0 1,0 0-1,0 0 1,0 0-1,0-1 0,0 1 1,0 0-1,5 4 68,-4 0-66,0-1 1,0 1-1,0-1 0,-1 1 1,1 0-1,-1-1 0,0 1 0,0 0 1,-1 4-1,0 4 1,-4 218 90,3-189-78,-2-1-1,-2 0 1,-20 74 0,19-82-17,5-20 1,-1-1 0,-6 18-1,6-22 16,1-1-130,3-14-110,10-33 103,-6 8 117,2 1-1,1 0 1,2 0-1,1 1 1,18-36-1,-14 41-5,-14 24 7,0 0 0,0 0 0,1 1-1,-1-1 1,0 1 0,1-1 0,-1 1 0,1 0-1,-1-1 1,1 1 0,0 0 0,2-1 0,-4 2 10,0 0 0,1 0 0,-1 0 0,1 0 0,-1 1 1,1-1-1,-1 0 0,0 0 0,1 0 0,-1 0 0,1 1 0,-1-1 0,0 0 1,1 0-1,-1 1 0,0-1 0,0 0 0,1 1 0,-1-1 0,0 0 0,1 1 1,-1-1-1,0 1 0,0-1 0,0 0 0,0 1 0,1 0 0,4 14 97,-4-12-84,1 3-1,-1 0-1,0 0 1,0 1 0,0-1-1,-1 0 1,0 1 0,0-1-1,-1 0 1,-1 8 0,-3 8 46,-8 26 0,7-30-46,-27 74 42,33-92-65,0 0 0,0 0 0,0 1 1,0-1-1,0 0 0,0 0 0,-1 0 0,1 1 1,0-1-1,0 0 0,0 0 0,0 0 0,0 0 0,0 1 1,0-1-1,-1 0 0,1 0 0,0 0 0,0 0 0,0 0 1,0 1-1,0-1 0,-1 0 0,1 0 0,0 0 0,0 0 1,0 0-1,-1 0 0,1 0 0,0 0 0,0 0 1,0 0-1,-1 0 0,1 0 0,-4-7-46,-2-22 19,6 29 29,0 0-1,0 0 1,0 0-1,0-1 1,0 1 0,0 0-1,0 0 1,0 0 0,0 0-1,0 0 1,0 0 0,0 0-1,0-1 1,0 1 0,0 0-1,0 0 1,0 0-1,0 0 1,-1 0 0,1 0-1,0 0 1,0 0 0,0 0-1,0-1 1,0 1 0,0 0-1,0 0 1,0 0 0,0 0-1,0 0 1,-1 0-1,1 0 1,0 0 0,0 0-1,0 0 1,0 0 0,0 0-1,0 0 1,0 0 0,0 0-1,-1 0 1,1 0 0,0 0-1,0 0 1,-5 4 15,-3 7 8,3-1-12,1 1 0,0-1 0,1 1-1,-3 12 1,3-9 7,-1-1 0,-6 17 0,1-9 13,5-11-9,0-1 0,0 1 0,-1-1 0,-8 11 0,13-20-29,0 0 1,0 0-1,0 0 0,0 0 0,0 0 1,0 0-1,0 0 0,0 0 0,0 0 1,0 0-1,0 0 0,0 0 0,0 0 1,0 0-1,0 0 0,0 0 0,0 1 1,0-1-1,0 0 0,0 0 1,0 0-1,0 0 0,0 0 0,0 0 1,0 0-1,0 0 0,0 0 0,0 0 1,0 0-1,0 0 0,0 0 0,0 0 1,0 0-1,0 1 0,0-1 0,0 0 1,0 0-1,0 0 0,0 0 1,0 0-1,0 0 0,0 0 0,0 0 1,0 0-1,0 0 0,0 0 0,0 0 1,0 0-1,0 0 0,0 0 0,0 0 1,0 0-1,0 0 0,1 0 1,-1 0-1,0 0 0,0 0 0,0 0 1,0 0-1,0 0 0,0 0 0,0 0 1,0 0-1,7 0-857,7-4-924,-1-2 1022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1.1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82 62 6905,'-17'-18'1940,"-25"-22"-1,42 40-1894,0-1 0,-1 1 0,1 0 0,-1-1 0,1 1 0,-1 0 0,0-1 0,1 1 0,-1 0 0,1 0 0,-1 0 0,1 0 0,-1 0 0,0-1 0,1 1 0,-1 0 0,1 0 0,-1 0 0,0 0 0,1 1 0,-1-1 0,1 0 0,-1 0 0,1 0 0,-1 0 0,0 1 0,1-1 0,-1 0 0,1 0 0,-1 1 0,1-1 0,-1 0 0,1 1 0,-1-1 0,1 1 0,0-1 0,-1 1 0,1-1 0,0 1 0,-1-1 0,1 1 0,0-1 0,-1 1 0,1-1 0,0 1 0,0 0 0,1 7-25,0 0 1,1 0-1,0 0 1,1 0 0,0-1-1,4 10 1,9 11 69,1 0 0,40 47 0,-43-58-83,2-1 0,0-1-1,0 0 1,2-1 0,23 14 0,145 67 18,-1-1 31,-9 24-30,-109-70 148,134 72 1,-174-104-88,-24-13-74,1 0 1,-1-1-1,1 1 1,0-1-1,0 0 1,7 2-1,-11-4-8,0 0-1,0 0 1,1 0-1,-1 0 1,0 0 0,0 0-1,0 0 1,1 0 0,-1 0-1,0 0 1,0 0-1,1 1 1,-1-1 0,0 0-1,0 0 1,0 0 0,0 0-1,1 0 1,-1 1-1,0-1 1,0 0 0,0 0-1,0 0 1,0 0 0,1 1-1,-1-1 1,0 0-1,0 0 1,0 1 0,0-1-1,0 0 1,0 0 0,0 0-1,0 1 1,0-1-1,0 0 1,0 0 0,0 1-1,0-1 1,0 0 0,0 0-1,0 1 1,0-1-1,0 0 1,0 0 0,0 0-1,0 1 1,0-1 0,-1 0-1,1 0 1,0 1 41,-1 0-1,1-1 1,-1 1 0,1 0 0,-1-1 0,0 1 0,1-1-1,-1 1 1,1-1 0,-1 0 0,0 1 0,1-1 0,-2 1 0,-18 7 104,18-7-136,-3-1 2,-1 1-1,1 0 1,-1 0-1,1 0 1,0 1-1,0-1 1,-1 1-1,1 1 1,0-1-1,1 1 0,-1 0 1,0 0-1,-5 5 1,-100 88 117,15-14 153,25-15 103,-115 144 1,177-200-362,-121 156 476,85-116-266,-56 52 1,76-81-198,-49 43-46,65-58-83,7-6 20,1 0-1,-1 0 1,0-1 0,0 1-1,0 0 1,-1 0 0,1-1-1,0 1 1,0 0 0,0-1-1,0 1 1,-2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9:34:14.545"/>
    </inkml:context>
    <inkml:brush xml:id="br0">
      <inkml:brushProperty name="width" value="0.35" units="cm"/>
      <inkml:brushProperty name="height" value="2.1" units="cm"/>
      <inkml:brushProperty name="color" value="#66CC00"/>
    </inkml:brush>
  </inkml:definitions>
  <inkml:trace contextRef="#ctx0" brushRef="#br0">28 264 7274,'-16'-1'-585,"4"-4"-1487,18-3 1664,17-2 336,24-3 8,14-1 24,10-1-8,6-2-8,7-2 24,8-2-32,8-2-80,7-3-280,5-4-400,6-3 439,-17 5-1671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9:36:08.097"/>
    </inkml:context>
    <inkml:brush xml:id="br0">
      <inkml:brushProperty name="width" value="0.35" units="cm"/>
      <inkml:brushProperty name="height" value="2.1" units="cm"/>
      <inkml:brushProperty name="color" value="#66CC00"/>
    </inkml:brush>
  </inkml:definitions>
  <inkml:trace contextRef="#ctx0" brushRef="#br0">252 234 9594,'-8'-11'272,"-8"-12"-192,-8-8 136,-4-3-152,0 1-16,-1 4-64,2 4-152,1 6-368,2 5-1464,1 4 1263,4 6-6080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5.2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710 322 5385,'-3'-8'322,"2"-13"673,1 29-457,1-23-488,1 0 0,6-26 0,1-10-45,-3-13 1156,-6 67-820,-1 4-342,0 1 0,-1-1 0,0 0 0,0 0 0,0 0 0,-1 0 0,0-1 0,0 1 0,0-1 0,-1 0 0,-6 8 0,-10 13 139,-27 27 0,-188 168 1142,194-185-1225,32-27-45,9-9-6,-1 0-1,1-1 0,0 1 1,-1 0-1,1-1 1,-1 1-1,1-1 0,-1 1 1,0 0-1,1-1 1,-1 0-1,0 1 0,1-1 1,-1 1-1,0-1 0,0 0 1,1 1-1,-1-1 1,0 0-1,0 0 0,1 1 1,-1-1-1,-1 0 1,2-1 1,-1 1 0,1 0 0,0-1 1,0 1-1,0 0 0,0-1 0,0 1 0,-1 0 1,1-1-1,0 1 0,0-1 0,0 1 1,0 0-1,0-1 0,0 1 0,0 0 1,0-1-1,0 1 0,1-1 0,-1 1 1,0 0-1,0-1 0,0 1 0,0 0 1,1-1-1,-1 0 11,3-14-8,2 1 1,-1 0 0,2 0-1,0 1 1,13-23 0,0 4-4,0 2 0,2 0 1,2 2-1,42-43 0,-7 19 16,61-61 40,-45 20 43,-74 93-99,0 0 1,0 0 0,0 0 0,0 0-1,0 0 1,0 0 0,0 0 0,0 0-1,-1 0 1,1 0 0,0 0 0,0 0-1,0 0 1,0 0 0,0 0 0,0 0-1,0 0 1,0 0 0,0 0 0,0 0-1,0 0 1,0 0 0,0 0 0,0 0-1,0 0 1,0-1 0,0 1 0,0 0-1,0 0 1,0 0 0,0 0 0,0 0-1,0 0 1,0 0 0,0 0 0,0 0-1,0 0 1,0 0 0,0 0 0,0 0-1,0 0 1,0 0 0,0 0 0,0 0-1,0 0 1,0 0 0,0 0 0,0 0-1,0 0 1,-8 4 127,-12 9-65,17-11-50,-148 119 102,51-38-90,28-27 2,-202 164 231,223-171-238,51-49-22,0-1-33,0-1 28,1 1 0,-1-1 0,1 1 0,-1-1 1,1 1-1,0-1 0,0 1 0,1-2 0,2-4 7,2-7 3,2 1-1,0 0 1,0 0-1,1 1 1,1 0-1,0 0 1,16-14-1,141-106 41,-140 112-45,0 1 0,34-18 0,-25 15-2,-32 20-1,-2 1 0,0 0 0,0 0 0,0 0 0,0-1 0,0 1 0,0 0 0,-1-1 0,1 1 0,0-1 0,-1 0 0,1 1 0,-1-1 0,0 0 0,0 0 0,0 0 0,0 0 0,2-3 0,-1 2 7,-5 12 11,-6 3-3,0 0 1,0-1-1,-1 0 1,0-1-1,-1 0 1,-15 11-1,5-4-11,-73 59 55,-63 58 286,135-113-281,-63 65 148,72-72-199,0 2 0,1-1 0,1 1-1,-9 19 1,19-34-18,1-1 0,0 1 0,-1 0 1,1 0-1,0-1 0,-1 1 0,1 0 0,0 0 0,0 0 0,0-1 0,0 1 0,0 0 1,0 0-1,0 0 0,0 1 0,0-2 2,0 0 1,0 0-1,0 0 0,1 1 0,-1-1 1,0 0-1,0 0 0,0 1 1,1-1-1,-1 0 0,0 0 1,0 0-1,0 0 0,1 0 1,-1 1-1,0-1 0,1 0 1,-1 0-1,0 0 0,0 0 1,1 0-1,-1 0 0,0 0 0,0 0 1,1 0-1,-1 0 0,0 0 1,1 0-1,1 0-1,0-1 1,0 1-1,0-1 0,0 1 0,0-1 1,0 0-1,0 0 0,0 0 0,2-2 1,9-6 5,-1-1 0,-1-1 0,11-13 0,3-2 10,37-32 1,2 3 1,3 3-1,2 2 1,2 4 0,103-50-1,-143 79-11,-19 10-5,1 1-1,-1 0 1,21-7-1,-33 13 2,0 0 0,1 0 1,-1-1-1,1 1 0,-1 0 0,1 0 0,-1 0 1,0 0-1,1 0 0,-1 0 0,1 0 0,-1 0 0,1 0 1,-1 0-1,1 0 0,-1 0 0,0 0 0,1 0 1,-1 0-1,1 0 0,-1 0 0,1 1 0,-1-1 0,0 0 1,1 0-1,-1 0 0,1 1 0,-1-1 0,0 0 1,1 1-1,-1-1 0,0 0 0,0 1 0,1-1 0,-1 0 1,0 1-1,0-1 0,1 1 0,-1-1 0,0 0 1,0 1-1,0-1 0,1 1 0,-1 2 0,0 0-1,0 0 1,-1 0-1,1 0 1,-2 5 0,1-2 0,-4 19 10,-2-1 0,0-1 1,-1 1-1,-2-1 0,-20 37 0,-76 105 26,87-139-29,-370 502 163,383-521-174,0 1 1,0 0-1,-5 11 0,11-19 4,0 0 0,0 1 0,0-1-1,0 0 1,0 0 0,0 0 0,0 0-1,0 0 1,0 0 0,0 1 0,0-1-1,0 0 1,0 0 0,0 0 0,0 0-1,0 0 1,0 0 0,0 0 0,0 1-1,0-1 1,0 0 0,0 0 0,0 0-1,0 0 1,1 0 0,-1 0 0,0 0-1,0 0 1,0 0 0,0 1 0,0-1-1,0 0 1,0 0 0,0 0 0,1 0-1,-1 0 1,0 0 0,0 0 0,0 0-1,0 0 1,0 0 0,0 0 0,0 0-1,1 0 1,-1 0 0,0 0 0,0 0-1,0 0 1,0 0 0,0 0 0,0 0-1,1 0 1,-1 0 0,0 0 0,0 0-1,0-1 1,8 0-31,4-6 27,-1-1 0,0 0 0,0 0 0,-1-1 0,0 0 0,12-15 0,3-1 0,481-493 13,-497 507-5,2 1 1,-1 0 0,1 1-1,1 0 1,22-13 0,-34 22-4,0 0 1,0 0 0,0 0-1,0 0 1,0 0 0,1-1-1,-1 1 1,0 0 0,0 0-1,0 0 1,0 0 0,0 0-1,1 0 1,-1 0-1,0-1 1,0 1 0,0 0-1,0 0 1,1 0 0,-1 0-1,0 0 1,0 0 0,0 0-1,1 0 1,-1 0 0,0 0-1,0 0 1,0 0 0,0 0-1,1 0 1,-1 0-1,0 0 1,0 0 0,0 0-1,0 1 1,1-1 0,-1 0-1,0 0 1,0 0 0,0 0-1,0 0 1,1 0 0,-1 0-1,0 1 1,0-1 0,0 0-1,0 0 1,0 0-1,0 0 1,0 0 0,0 1-1,1-1 1,-1 0 0,0 0-1,0 0 1,0 0 0,0 1-1,0-1 1,0 0 0,0 1-1,-4 12-17,2-9 19,-15 45 34,-3-1 0,-1 0 0,-3-2-1,-36 54 1,-133 159 107,-1 3-93,71-61-14,98-161-14,23-37-21,0 0 1,-1 0 0,1 0 0,-1 0-1,0-1 1,0 1 0,0-1 0,0 0-1,-6 3 1,6-1-48,8-5-11,-1-2 53,1-1 0,-1 0 0,0 0 0,0 0 1,-1 0-1,1 0 0,-1-1 0,5-8 0,7-9 3,38-43-15,2 3-1,95-83 0,89-57 42,-215 183-20,0 1-1,1 1 1,52-26 0,-63 35-6,10-4-7,-23 11 7,1 1-1,-1-1 0,1 1 0,-1 0 0,1-1 1,0 1-1,-1 0 0,1 0 0,-1 0 1,1 0-1,-1 0 0,1 0 0,2 1 0,-4-1 2,1 0-1,-1 1 0,1-1 1,-1 0-1,1 1 0,-1-1 1,1 0-1,-1 1 1,1-1-1,-1 1 0,0-1 1,1 1-1,-1-1 0,0 1 1,1-1-1,-1 1 0,0 0 1,0-1-1,1 1 0,-1-1 1,0 1-1,0-1 0,0 1 1,0 1-1,0 17-8,0-12 8,-2 9 6,0 0 0,0 0 1,-2 0-1,0 0 0,0-1 0,-9 18 0,-47 89 46,32-70-40,-38 81 10,-30 59-5,64-135-6,-50 67 1,-60 59 7,131-167-14,0 1 0,-15 32-1,1 0-22,23-41-14,6-6-20,12-8 5,0-3 37,-1 0-1,0-1 1,-1-1 0,14-13 0,-2 1-5,62-54-82,96-109 0,62-101-251,-231 269 335,7-9 2,45-42 0,-61 63 17,1 2-1,0-1 1,1 1-1,9-5 1,-10 6 10,-6 2-13,-1 1-1,1 0 1,0-1-1,-1 1 1,1 0-1,0 0 1,-1 0 0,1-1-1,-1 1 1,1 0-1,0 0 1,-1 0-1,1 0 1,0 0 0,-1 0-1,1 1 1,0-1-1,-1 0 1,1 0-1,0 0 1,-1 0 0,1 1-1,-1-1 1,1 0-1,-1 1 1,1-1-1,0 1 1,-1-1 0,1 0-1,-1 1 1,0-1-1,1 1 1,-1-1-1,1 1 1,-1-1 0,0 1-1,1 0 1,-1-1-1,0 1 1,0-1-1,1 1 1,-1 0 0,0-1-1,0 1 1,0 0-1,0 0 1,1 5-3,0 0 0,0-1-1,-1 1 1,0 7 0,-1 8 10,-2 0 0,0 0 0,-10 34 0,-29 60 17,-125 193 211,63-128-60,33-46-92,-29 55-10,-14-10-37,82-137-26,-38 41 1,44-54-2,12-14 4,-15 15 0,23-25-37,7-8-39,11-11-11,91-80-113,101-118 0,-174 177 174,19-23 44,58-55 0,-77 90-27,-28 21-8,0 1 1,1 0-1,-1-1 1,1 1-1,-1 0 1,1 0-1,0 1 1,-1-1-1,1 0 1,5 0-1,-8 1 2,1 0 1,-1 1-1,0-1 1,1 0-1,-1 0 1,0 0-1,0 0 1,1 0-1,-1 0 1,0 0-1,1 0 1,-1 1-1,0-1 1,0 0-1,1 0 1,-1 0-1,0 1 1,0-1-1,0 0 1,1 0-1,-1 1 0,0-1 1,0 0-1,0 0 1,0 1-1,1-1 1,-1 0-1,0 1 1,0-1-1,0 0 1,0 0-1,0 1 1,0 12-11,0-10 8,-3 20 11,0-1-1,-2 0 0,-1 0 0,0 0 1,-2-1-1,-12 26 0,-6 7 42,-50 76 0,-45 43 148,51-75-87,-153 262 141,115-198-186,93-141-63,8-11-7,4-8-2,1 0 0,0 1 0,1-1 0,-1 1 0,0 0 0,1-1-1,-1 1 1,1 0 0,0 0 0,-1 3 0,2-5 2,0-1 1,0 0-1,0 0 1,1 0-1,-1 0 0,0 0 1,0 0-1,0 0 0,0 1 1,1-1-1,-1 0 0,0 0 1,0 0-1,0 0 0,0 0 1,1 0-1,-1 0 0,0 0 1,0 0-1,0 0 1,0 0-1,1 0 0,-1 0 1,0 0-1,0 0 0,0 0 1,1 0-1,-1-1 0,0 1 1,0 0-1,0 0 0,0 0 1,0 0-1,1 0 0,-1 0 1,0-1-1,16-6-29,-1 0-1,-1-2 1,1 0 0,-1-1-1,-1 0 1,1-1 0,16-18-1,76-99 10,-69 81 12,-13 17 12,158-190-17,-138 172 5,2 2 1,73-55 0,-101 87 9,1 2-1,36-19 1,-87 118 11,-16 25 52,-117 202-1,131-260 18,-55 65-1,-51 43 55,7-9-39,112-128-84,8-9-3,-18 26-1,30-42-9,1 1 0,0 0 0,0-1 0,-1 1-1,1 0 1,-1-1 0,1 1 0,-1-1 0,1 1-1,-1-1 1,1 1 0,-1-1 0,1 1 0,-1-1-1,1 1 1,-1-1 0,0 0 0,1 1 0,-1-1-1,0 0 1,1 0 0,-2 1 0,2-2-4,0 0 0,0 1 0,0-1 0,0 0 0,0 1 0,0-1 0,0 0 0,0 1 0,0-1-1,1 0 1,-1 1 0,0-1 0,0 0 0,1 1 0,-1-1 0,0 1 0,1-1 0,-1 0 0,1 1 0,-1-1 0,0 1 0,1-1 0,-1 1 0,2-1 0,74-100-175,61-73 225,-115 149-35,264-311 15,-280 329-22,87-106 31,-83 103-32,0 0 1,0 1-1,1 0 0,1 0 0,-1 2 1,2-1-1,-1 1 0,15-5 0,-26 11 1,-1 1 0,0 0-1,0 0 1,1 0-1,-1 0 1,0 0 0,1 0-1,-1 0 1,0 0-1,0-1 1,1 1-1,-1 0 1,0 0 0,1 0-1,-1 0 1,0 1-1,1-1 1,-1 0 0,0 0-1,0 0 1,1 0-1,-1 0 1,0 0 0,0 0-1,1 0 1,-1 1-1,0-1 1,0 0-1,1 0 1,-1 0 0,0 1-1,0-1 1,1 0-1,-1 0 1,0 0 0,0 1-1,0-1 1,0 0-1,0 0 1,1 1 0,-1-1-1,0 0 1,0 1-1,0-1 1,0 0-1,0 1 1,-1 13 17,1-13-18,-9 43 22,-2-1-1,-2 0 0,-2-1 0,-30 60 0,10-31 49,-71 102-1,-61 56 117,88-125-107,-160 232 153,225-317-220,4-3-6,-2-1 0,1 0 0,-2-1 0,0 0-1,-16 13 1,74-65-95,-3-2-1,59-69 1,-74 78 81,71-82 44,57-62 5,-107 126-28,76-61 0,-122 108-11,130-93 12,-117 86-21,0 0-1,1 1 0,1 1 0,-1 1 0,1 0 1,35-7-1,-51 13 9,-1 0 0,1 0 1,-1 0-1,1 0 1,0 0-1,-1 0 0,1 0 1,-1 0-1,1 0 0,0 0 1,-1 1-1,1-1 0,-1 0 1,1 0-1,0 1 0,-1-1 1,1 0-1,-1 1 0,1-1 1,-1 0-1,1 1 0,-1-1 1,0 1-1,1-1 0,-1 1 1,1-1-1,-1 1 0,0-1 1,1 1-1,-1-1 0,0 1 1,0-1-1,0 1 0,1-1 1,-1 1-1,0 0 0,0-1 1,0 1-1,0 0 0,0-1 1,0 1-1,0-1 0,0 1 1,0 0-1,0-1 0,-1 2 1,1 5 4,-2-1 1,1 1-1,-3 9 0,2-10-4,-10 32 15,-2-1-1,-25 50 0,-46 68 15,39-76-10,-89 152 87,-22-12 46,108-161-110,-80 100 33,97-114-61,-46 82 1,57-89-1,20-35-27,-1 1 1,1 0-1,-1-1 1,0 1 0,0-1-1,0 0 1,0 0-1,-3 3 1,10-8-6,0 1 1,0-1 0,-1 0 0,1-1 0,-1 1 0,8-8 0,147-152-51,55-53 158,29 13-79,-214 181-30,1 2 0,1 1 0,1 2 0,45-19 0,-75 35 15,-1 1 0,1-1-1,0 0 1,0 1 0,0-1-1,1 1 1,-1-1 0,0 1-1,0 0 1,3 0 0,-5 0 3,1 0 0,-1 1 0,1-1 0,-1 0 0,1 1 0,-1-1 0,1 0 0,-1 1 0,0-1 0,1 1 0,-1-1 0,1 1 0,-1-1 0,0 1 0,0-1 0,1 1 0,-1-1 0,0 1 0,0 0 0,0-1 0,1 1 0,-1-1 0,0 1 0,0-1 0,0 1 0,0 0 0,0-1 0,0 1 0,0-1 0,-1 1 0,1 0 0,0-1 0,0 2 0,-3 12 12,-1 0 0,0-1 0,-1 1 0,-1-1 0,0 0 0,-9 15 0,7-13-1,-16 26 35,-1-2 0,-36 41 0,-12 20 52,0 12-32,-128 176 103,100-162 4,100-125-166,-7 9-42,8-8-12,5-3-7,-4 0 48,1 0 0,-1 0 0,0 0 0,1 0 0,-1-1 0,0 1 0,0 0 0,0 0 0,0-1 0,0 1 0,0-1 0,0 1 0,1-3 0,4-7-11,68-94-24,26-41 90,-66 92-27,67-80 0,-83 113-18,1 2 0,1 0 0,0 1 1,1 1-1,1 1 0,37-20 0,-57 35-11,1 0 0,-1-1-1,1 1 1,0 0-1,-1 0 1,1 1 0,0-1-1,4 0 1,-6 1 7,-1 0 0,0 0-1,0 0 1,1 0 0,-1 0 0,0 0 0,1 0 0,-1 0-1,0 0 1,0 0 0,1 1 0,-1-1 0,0 0 0,0 0-1,1 0 1,-1 0 0,0 1 0,0-1 0,0 0 0,1 0-1,-1 0 1,0 1 0,0-1 0,0 0 0,0 0 0,0 1-1,1-1 1,-1 0 0,0 0 0,0 1 0,0 1 1,0-1 0,0 0 0,0 1 0,0-1 0,-1 0 0,1 1 0,0-1 0,-1 0 0,1 1 1,-2 1-1,-21 48 48,-40 62 0,-38 41 156,75-116-106,-174 212 729,194-244-819,2-1-13,0 0 1,0 0-1,0 0 0,-5 10 0,18-28-136,17-17-1,3-4 94,101-151-85,-89 121 82,91-107 1,-119 157 52,23-18 1,-31 28-10,1 0-1,-1 0 1,1 0 0,0 1-1,0 0 1,1 0 0,10-3-1,-17 5 7,1 1 0,0 0 0,0 0 0,-1 0 0,1 0 0,0 0 0,-1 0-1,1 0 1,0 0 0,0 0 0,-1 0 0,1 0 0,0 0 0,0 0 0,-1 1-1,1-1 1,0 0 0,-1 0 0,1 1 0,0-1 0,-1 1 0,1-1 0,-1 1 0,2 0-1,-1 0 5,0 0-1,-1 1 0,1-1 0,0 1 0,-1-1 0,1 0 1,-1 1-1,1-1 0,-1 1 0,0-1 0,1 3 0,-1 4 17,0-1 0,0 0 0,-1 1 0,-1 7-1,-10 33 98,-1-1-1,-2 0 1,-2-1-1,-35 66 1,35-81-249,2 1 1,-18 54-1,33-86 85,0 1 0,0-1 0,0 0 0,-1 1-1,1-1 1,0 0 0,0 1 0,0-1 0,0 0-1,0 1 1,0-1 0,0 1 0,0-1-1,0 0 1,0 1 0,0-1 0,0 0 0,0 1-1,0-1 1,0 0 0,1 1 0,-1-1-1,0 1 1,0-1 0,0 0 0,0 0 0,1 1-1,-1-1 1,0 0 0,0 1 0,1-1 0,0 0-22,0 0 0,-1 0 0,1 0 0,0 0 0,-1 0 0,1 0 0,0 0 0,-1 0 0,1 0 0,0 0 0,-1-1 0,1 1 0,0 0 0,-1-1 0,1 1 0,-1 0 0,1-1 0,-1 1 0,2-1 0,16-21-774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6.9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 2033 7426,'-8'7'715,"5"-8"-22,2 0-593,1 0 0,0 0 1,0 0-1,0 0 0,0-1 1,0 1-1,1 0 0,-1 0 1,0 0-1,0 0 0,1-2 0,15-37 763,-16 39-899,12-25 140,1 1 0,2 1 0,0 0 1,1 1-1,29-31 0,108-95-101,-127 126 29,193-145 30,-57 48-40,-28 7-19,113-85-17,44 28 12,16 22 19,-130 65-1,688-302 88,-706 329-12,4 7-1,1 6 1,2 8 0,1 8 0,338-12 0,-235 52 929,-215-5-766,-52-8-230,0 1-462,-8-2-245,-2-3 128,5-2 197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8:47.92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276 117 6153,'-169'-73'4073,"120"54"-3860,-5-2 1561,51 17-1770,7 8-18,226 112 38,-145-77-21,-1 3 0,-2 4 1,100 74-1,-119-72-13,3-3 0,129 66 1,-185-106 8,55 24 59,118 73-1,-143-77 5,-27-18 26,0 1 0,23 18 0,-34-23-46,0-1 1,0 1 0,1 0-1,-2-1 1,1 1 0,0 0-1,-1 0 1,1 0 0,-1 0-1,0 0 1,2 6 0,-3-8 65,-24 14 375,-47 13-426,59-21-58,-1 0 0,1 0-1,1 1 1,-1 0 0,-10 11 0,-1 1 0,-5 4-2,1 1 1,1 2-1,-44 57 1,-50 100 6,-3 3 271,-22 31 268,116-167-520,3 2-1,-29 78 1,23-47 23,-13 36-1680,40-99 1134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0:28.345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225 481 4353,'-49'-40'1867,"46"37"-1762,0 1 0,1 0 0,-2 0-1,1 1 1,0-1 0,0 0 0,0 1 0,-1 0 0,1 0-1,-6-1 1,5 1 79,0 0-1,0 0 1,0-1-1,0 1 0,-6-4 1,-12-9 897,28 19-778,-5-5-302,1 1 0,-1-1 0,0 0 0,1 1 1,-1-1-1,0 0 0,1 0 0,-1 0 0,1 0 0,-1 0 0,0 0 0,1-1 0,-1 1 0,0 0 0,1-1 1,-1 1-1,0-1 0,1 1 0,-1-1 0,0 0 0,2 0 0,8-4 16,2 2 12,1 1 0,-1 1-1,1 0 1,20 1 0,-1 1 10,31-5-16,0-2 1,-1-3-1,0-3 0,97-30 0,412-93-35,-188 95 264,3 32-13,-195 6-256,492-30 47,-78-19 93,3 33 84,492 15-153,-491 8-54,-147 2-12,184-17-21,-1 0 92,142 18 270,2 1-278,392 26 5,-581-30-9,0-31-3,-228 8-26,232 0-17,-319 11-70,-243 6 62,8-2 5,1 3 1,89 11-1,-127-7-24,-14-3 25,0-1 1,0 0-1,0 0 1,0 0-1,0 0 1,0 0-1,0 0 1,0 1-1,0-1 1,0 0-1,0 0 1,0 0-1,0 0 1,0 0-1,0 1 1,0-1 0,0 0-1,0 0 1,0 0-1,0 0 1,0 0-1,0 0 1,0 1-1,0-1 1,-1 0-1,1 0 1,0 0-1,0 0 1,0 0-1,0 0 1,0 0-1,0 0 1,0 0-1,-1 0 1,1 1-1,0-1 1,0 0 0,0 0-1,0 0 1,0 0-1,0 0 1,-1 0-1,1 0 1,0 0-1,0 0 1,-29 6 44,-200 3 146,87-6-98,-126 10-55,-262 9-46,520-22 8,-1310 27-17,-4-31 5,802-9 12,-929-6 11,514 71 1,2 49-17,923-100 6,-422 57-22,-104 11 14,194-29 11,-282 23 2,-394-18 4,1020-45-9,-442-7 121,46-31 83,73 0-173,203 22-28,-109-26 6,58 9-2,116 27-10,1 1 1,-2 4-1,1 2 1,0 2-1,-56 11 1,81-9 1,2 2 1,-38 12 0,-53 28-1,59-22-1,55-23-3,0 0 1,1 0-1,-1 1 0,1 0 0,0-1 1,0 1-1,-6 6 0,9-8 1,0 0 0,0-1-1,0 1 1,1 0 0,-1 0 0,0 0-1,1 0 1,-1 0 0,1 0 0,-1 0-1,1 0 1,0 1 0,-1-1 0,1 0-1,0 0 1,0 0 0,0 0-1,0 0 1,0 1 0,0-1 0,0 0-1,0 0 1,0 0 0,0 0 0,1 1-1,-1-1 1,1 0 0,-1 0 0,0 0-1,1 0 1,0 0 0,-1 0-1,1 0 1,0 0 0,-1 0 0,1-1-1,0 1 1,1 1 0,3 3-6,-1 0 0,1-1 0,0 1 0,1-1 0,-1 0 1,1-1-1,0 1 0,0-1 0,0 0 0,0-1 0,13 5 0,18-3 13,60-2 1,-63-1-3,589-24 36,-3-35 4,345-21-1,-461 42-34,-97 14-18,-98 7 2,819-66 12,-713 50 4,586-14-48,-78 33-10,327-7 82,167 13 51,-878 9-41,229 4 57,-7 1-74,272-12-2,-774-2-15,-4 1-2,-213 11-106,-46-5 102,1 0 1,-1 1-1,1 0 0,-1 0 0,1 0 0,-7 3 0,-6 1 17,-87 18 63,-157 14 1,102-17-38,37-3-15,-335 40 30,-256 5 110,-361 12-80,919-67-86,-88 2 6,-169 2 22,-444-31 209,-25-27 166,-1 39-319,-516 77-78,911-30-6,-351 31 4,364-38-1,191-14-2,-144 1 1,52-3 1,75-1 2,-106 7-6,13 1 6,-147-10 9,439-9-8,39-1-13,0-2-1,-88-10 1,125 6 15,-77-14-4,87 13 12,1 0-1,-1-1 1,1 0-1,-26-14 1,22 8 11,9 6-25,0 0 1,-1 0-1,1 1 1,-1 0-1,1 0 0,-1 1 1,-11-2-1,-15 0 23,-71 0 0,1 1-9,101 4-89,0 0 0,0 1-1,0-1 1,0 1 0,0 0 0,-7 2 0,13-3-31,0 0 88,0 0 0,0 0-1,0 0 1,1 1 0,-1-1-1,0 1 1,0-1 0,3 2-1,8 1 4,24 1 14,0-2 0,1-1 0,55-7 1,-9 1-8,138 3-36,49-3-97,245-18-123,122-7 196,-106 3 55,293-19-8,-110-9-9,1410-113-276,-895 85 123,-1 84 200,-771 24-21,360 15 6,-731-37-3,418 20 15,-4 33 17,-222-24-33,-203-26-1,82 10 22,-137-13-16,37 9 1,-37-7-21,29 4 0,-47-9 18,0 0-1,0 1 1,0-1-1,0 1 1,0 0 0,0 0-1,0 0 1,-1 0-1,1 0 1,0 1 0,-1-1-1,3 2 1,3 4 74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9:49:02.48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30 556 9610,'-17'-5'-88,"16"4"85,1 1 1,0 0-1,-1 0 0,1 0 1,0 0-1,-1-1 0,1 1 1,0 0-1,-1 0 1,1 0-1,0 0 0,-1 0 1,1 0-1,-1 0 1,1 0-1,0 0 0,-1 0 1,1 0-1,0 0 0,-1 0 1,1 1-1,-1-1 1,1 0-1,0 0 0,-1 0 1,1 0-1,0 1 0,-1-1 1,1 0-1,0 0 1,0 1-1,-1-1 0,18-2-744,30-11 264,-9 3 296,-12 2 40,38-16 1,-25 9 81,295-141 94,-314 146-19,142-63 82,11-5 5,-128 55-66,0 2 0,1 2-1,77-20 1,-96 32-21,9-2 25,46-6 0,3 1 38,29-1 107,-107 15-132,1 0-1,0 0 0,0 0 0,-1 1 0,1 1 0,0-1 0,-1 1 0,10 4 1,-16-5-45,1 0 0,-1 1 0,1-1 0,-1 1 0,0 0 1,1-1-1,-1 1 0,0 0 0,0 0 0,0-1 0,0 1 1,-1 0-1,1 0 0,0 0 0,-1 0 0,1 4 0,4 32 233,2 35-177,32 129 1,-20-112-106,17 70 6,63 225 37,-41-155-10,-48-183 55,-2 0 0,-2 1 0,1 60 0,-17 145 441,-13-55-145,14-128-224,-7 40 24,-9 109-22,25-169-645,1 1 1,13 72 0,-6-75-109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1.709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56 14 3153,'-24'-2'344,"3"-3"616,11-2-1240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2.667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17 1 6017,'-1'0'60,"-2"2"-49,4-1 45,-2 0-45,0-1 0,0 1 1,0 0-1,0 0 0,0 0 0,0 0 1,1-1-1,-1 1 0,0 0 0,1 0 1,-1 1-1,0-1 0,1 0 0,-1 0 1,1 0-1,0 0 0,-1 0 0,1 1 1,0-1-1,0 0 0,0 0 0,0 0 1,0 1-1,0-1 0,0 0 0,0 0 1,0 1-1,0-1 0,1 2 0,0-3 3,-1 1-1,0-1 1,0 1-1,0 0 1,1-1-1,-1 1 1,0 0-1,0-1 1,0 1-1,0-1 0,0 1 1,0 0-1,0-1 1,0 1-1,0 0 1,0-1-1,-1 1 1,1 0-1,-1 0 1,1 0 3,0-1-1,0 1 1,-1 0 0,1-1 0,0 1 0,0-1 0,0 1 0,0 0 0,0-1 0,0 1 0,0 0 0,0-1 0,0 1 0,0 0 0,0-1 0,0 1 0,1-1 0,-1 1 0,0 0 0,0-1 0,1 1 0,-1-1 0,0 1 0,1 0 0,16 17 219,-11-11-206,0 0 0,0-1 1,1 0-1,0-1 0,0 1 0,0-1 0,11 5 0,7 0-21,0-1 0,0-2 0,32 6 0,24 7 149,-58-14-12,37 4 0,13 3 75,189 38-53,-82-19-133,-90-17 5,105 3 1,-26-5 107,104 13-22,-189-23-97,108-9 0,184-9-6,-130 8 29,-192 4-37,358-5 345,38 2-222,-178-2-104,-16 0-21,145 11 16,-106 4-7,197-26 7,30 0 1,-310 15 37,68 5 70,-103 1-120,-95-9-2,-56 4-5,35-1 1,-8 6 0,-27 0-7,0-1 0,0-1 0,48-8-1,-38 4 3,-27 3-5,1 0 0,15-4-1,32-14 15,-54 19-11,-1-1-1,1 1 0,-1 0 1,1 0-1,-1 0 1,1 0-1,4 0 1,-5 1-27,-1-1 1,0 0 0,0 1-1,0-1 1,0 0-1,0 0 1,1 0-1,-1 0 1,0 0 0,0 0-1,0 0 1,0-1-1,1 1 1,-1 0-1,0-1 1,0 1 0,0 0-1,0-1 1,0 0-1,0 1 1,0-1 0,0 1-1,0-1 1,0 0-1,0 0 1,-1 0-1,1 0 1,0 1 0,0-1-1,-1 0 1,1 0-1,0-2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34.363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0 275 4601,'3'2'89,"0"-1"1,0 1-1,1-1 0,-1 0 1,0 0-1,1 0 0,-1 0 1,0-1-1,6 1 1,6 1 122,-4 0-23,1-1 1,-1-1-1,0 0 1,1 0-1,14-4 1,26 0 250,58 5-97,206-4-120,-83-21-164,15-1 128,5 25-40,-48 1-99,-72-1-25,235-14 65,-159-15-39,-81 9 385,149-3 0,-158 20-197,187 2-60,-8-15-114,-191 7-50,31-7-6,44-2 18,-137 16-18,134-1 43,-134 6-30,66 15 0,13 2-11,-16-12 4,43 4 2,49 1-6,-73-6 0,-85-4-8,271 15-1,-239-14 3,43 0 2,241 3 11,-255-5-10,117-12 0,-13 0 5,-46 0-6,-75 4 0,-41 5 2,57 6 1,9 1-1,-31-3-6,24-1-1,97-20 12,30-1 1,-54 1 26,-95 7 28,101 3 98,-71 6-133,232-19 24,-269 14 10,53-3 179,91-1-71,0 0-137,-150 8-23,74-14 1,-88 1-450,-45 12 263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1:48.800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41 65 5417,'-8'-9'272,"8"9"-266,0-1 0,-1 0 0,1 0 0,-1 0-1,1 1 1,-1-1 0,0 0 0,1 0 0,-1 1 0,0-1 0,1 1-1,-1-1 1,0 1 0,0-1 0,0 1 0,-10-9 934,11 8-908,1 1-5,-1 0-1,0-1 0,0 1 0,0-1 0,0 1 0,0-1 0,-1 1 0,1 0 0,0-1 1,0 1-1,0-1 0,0 1 0,0 0 0,0-1 0,-1 1 0,1 0 0,0-1 0,0 1 0,0 0 1,-1-1 51,0 0-52,1 1 0,0 0 0,-1 0 0,1 0 0,0-1 0,-1 1 1,1 0-1,0 0 0,-1 0 0,0-1 0,-4 1 345,8-1-255,11 0-99,12 4 3,0-2 1,45-2-1,-17 0-4,-14 1-5,18 1 16,86-11-1,-90 2-20,0 3 0,1 2 0,75 6 0,9 5-6,-75-6-2,0 2 0,65 14 0,4 16-13,-49-12 14,161 21 1,-208-38 0,127 12 17,-6 0-1,-121-15-13,40-2 0,-12-1-9,33 5 14,116-3 60,-44-5-23,-9 1-1,-100-2-38,-1 3 0,114 10 0,-93 0 9,152-5 0,-50-4-3,131-11 65,-195 3-35,-74 6-27,0-1-7,0 3 0,75 6 0,-114-5-8,67 10 62,106 1 0,-61-11-17,67-3-6,-2-11-20,72-1 321,-70 14-50,64 1-238,-102 2-35,45 2 1,-136-1 1,83-6-1,-67 3-4,-33 0-4,65 8 8,28-5-9,32-1 6,-23 3 3,15 0 5,143-25 17,88-9-8,-144 14-14,-88 4-5,492-8-12,-480 13 9,-57 1-3,-1 1 7,108 0 26,-41 16-39,-75-7 0,-72-3 7,41-3-1,-44-1-4,0 2 0,29 3 0,-37-2 1,0 0-1,-1-2 1,1 0-1,19-4 1,14-1 2,-15-1 1,-31 5-6,0 1 0,0 0 0,0 0 0,1 0 0,-1 1 0,0-1 0,0 1 0,10 1 0,-2-3 235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2:11.990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1 9194,'1'2'18,"0"0"0,0 1 0,0-1 0,0 0 0,0 0 0,1 1-1,-1-1 1,0 0 0,1 0 0,3 3 0,-4-5-25,0 1-1,0 0 1,0-1-1,0 1 1,1-1 0,-1 1-1,0-1 1,0 1-1,1-1 1,-1 0-1,0 0 1,1 1-1,-1-1 1,0 0 0,1 0-1,-1 0 1,0-1-1,0 1 1,1 0-1,-1 0 1,0-1 0,0 1-1,2-1 1,2-1 18,1 1 0,-1 0 0,0 1 0,1-1 0,10 1 0,8 0 8,321-15 175,-1 24-71,-297-7-113,260 15-2,45 2-62,527-12 112,-635-7-13,203-12-17,-317 7-8,462 25 108,-427-9-112,243 4-8,-238-11 3,157 2 196,126 5-3,156 41-152,-157-24 11,3-36 498,-418 7-481,410-8 117,-180 19-127,-91-3-44,-133-3-121,-29-2 836,1-1 0,18 0-1,-12-4 263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12:43.6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 10 5761,'-1'-1'-688,"1"-5"-784,-2 10-1225,2-2 3225,0-1 192,0-2 41,0-6-137,-3 5-280,-1 2-288,-1 0-496,0 0 288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15.33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39 973 5433,'0'0'1490,"-13"-14"782,9 5-2221,0 0-1,1 0 0,0 0 0,1 0 1,0 0-1,1 0 0,-1-15 1,5-68-32,0 9 2,-4-50 94,-7-105 242,7 218-249,0-1 0,2 1-1,3-30 1,-2 33-18,-2 12-73,1 1 1,-1-1 0,1 1-1,0 0 1,0-1 0,3-7-1,-3 11-10,4-7 31,-5 7-36,0 1 0,1 0 0,-1 0 0,0 0 0,0 0 0,0 0-1,1 0 1,-1 0 0,0-1 0,0 1 0,0 0 0,1 0 0,-1 0 0,0 0-1,0 0 1,0 0 0,1 0 0,-1 0 0,0 0 0,0 0 0,0 0 0,1 0-1,-1 0 1,0 0 0,0 0 0,0 1 0,1-1 0,-1 0 0,0 0 0,0 0-1,0 0 1,1 0 0,-1 0 0,0 0 0,0 1 0,0-1 0,0 0 0,0 0-1,1 0 1,4 18 126,-2-14-118,1 1 0,0-1 0,0 0 0,0 0-1,10 6 1,6 5-5,-14-9-3,0-1-1,1 0 0,-1-1 0,1 0 0,1 0 0,12 5 0,-3-3-5,33 7-1,-1-4 0,74 4-1,52-9 12,-92-3 0,126-2-6,217-30 0,228-15 31,63 30-14,-495 15-11,-112 2-4,197 8 10,-4 0 2,197-1 18,-276-4 119,409-46 0,-388 16-48,148-21 113,-4 14-184,-350 29-29,55-12 0,-61 9 0,1 1 1,39-1-1,-33 6-2,0-1-1,-1-2 0,40-10 1,-45 7-1,-1 0 0,1 3 0,0 0 0,56 3 0,-50 2 1,-17 0 2,1 0 0,-1 1 0,0 2 0,30 7 0,-13-4-10,-33-6 6,0 0 0,0 0-1,-1 0 1,1 1-1,0 0 1,7 3 0,-11-4 0,-1 0 0,0 0 0,1-1 1,-1 1-1,1-1 0,-1 1 1,1-1-1,4 0 0,-5 0 0,1 0 0,-1 0 1,1 1-1,-1-1 0,1 1 0,-1-1 0,1 1 0,4 2 0,-3-1 1,1 0 0,0-1-1,-1 1 1,9 1 0,13 5-8,-23-7 3,-1-1 1,1 1 0,-1-1 0,1 1 0,-1-1 0,1 0-1,-1 0 1,4 0 0,-4 0 1,1 0-1,-1 0 1,0 0 0,1 0-1,-1 0 1,0 1 0,4 1 0,-2-1 1,-4-1 2,1 0 0,-1 0 0,1 0 0,-1 0 0,1 1-1,-1-1 1,1 0 0,-1 0 0,1 1 0,-1-1 0,1 0-1,-1 0 1,0 1 0,1-1 0,-1 1 0,1-1 0,-1 0 0,0 1-1,1-1 1,-1 1 0,0-1 0,1 1 0,-1-1 0,0 1-1,0-1 1,0 1 0,0-1 0,1 1 0,-1-1 0,0 1-1,0-1 1,0 1 0,0-1 0,0 2 0,0-2 0,0 0 1,0 0 0,0 0-1,0 0 1,0 0-1,0-1 1,0 1 0,0 0-1,0 0 1,0 0-1,0 0 1,0 0 0,0 0-1,0 0 1,0 0-1,0 0 1,0 0-1,0 0 1,1 0 0,-1 0-1,0 0 1,0 0-1,0 0 1,0 0 0,0 0-1,0 0 1,0 0-1,0 0 1,0 0 0,0 0-1,0 0 1,0 0-1,0 0 1,0 0 0,0 0-1,0 0 1,0 0-1,0 0 1,0 0 0,0 0-1,0 0 1,0 0-1,0 1 1,1-1-1,-1 0 1,0 0 0,0 0-1,0 0 1,0 0-1,0 0 1,0 0 0,0 0-1,0 0 1,0 0-1,0 0 1,0 0 0,0 0-1,0 0 1,0 0-1,0 0 1,-3 2 91,2-1 127,1-1-213,0 0-1,0 0 0,0 0 0,0 0 0,0 0 0,0 0 0,0 0 0,0 0 0,0 0 1,0 0-1,-1 0 0,1 0 0,0 0 0,0 0 0,0 0 0,0 0 0,0-1 0,0 1 1,0 0-1,0 0 0,0 0 0,0 0 0,0 0 0,-1 0 0,1 0 0,0 0 0,0 0 1,0 0-1,0 0 0,0 0 0,0 0 0,0 0 0,0-1 0,0 1 0,0 0 0,0 0 1,0 0-1,0 0 0,0 0 0,0 0 0,0 0 0,0 0 0,0 0 0,0 0 1,0-1-1,0 1 0,0 0 0,0 0 0,0 0 0,0 0 0,0 0 0,0 0 0,0 0 1,0 0-1,0 0 0,0 0 0,0-1 0,0 1 27,-3 0-15,0 1-7,3 0-1,0-1-8,0 0 0,0 0 0,1 0 0,-1 0 0,0 1 1,0-1-1,1 0 0,-1 0 0,0 0 0,0 1 0,0-1 0,0 0 0,1 0 0,-1 1 0,0-1 1,0 0-1,0 0 0,0 1 0,0-1 0,0 0 0,0 0 0,0 1 0,0-1 0,0 0 0,0 1 1,0-1-1,0 0 0,0 0 0,0 1 0,0-1 0,0 1 0,-2 12 17,1-8-8,0 3 6,1 0 0,0 0-1,2 13 1,0 6 30,34 650 347,-22-555-483,-1-14-380,-13-102 400,0 1 0,0 0 0,0 0-1,-2 7 1,1-12-6,1-1 0,0 0 1,-1 1-1,1-1 0,-1 0 0,1 1 0,-1-1 1,0 0-1,0 0 0,1 0 0,-1 0 0,-1 2 1,1-3-61,0 0 1,1 1 0,-1-1-1,0 1 1,1-1 0,-1 0-1,0 0 1,0 1-1,1-1 1,-1 0 0,0 0-1,0 0 1,1 0 0,-1 0-1,0 0 1,0 0 0,0 0-1,1 0 1,-1 0 0,0 0-1,0-1 1,1 1 0,-2-1-1,-9-4-1071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5:51.7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1 215 7946,'20'6'1303,"59"26"-433,-68-28-849,-1 0 0,1-1-1,0 0 1,0-1-1,12 1 1,60 1 157,-56-3-77,115 8 287,-71-3-306,103-5 0,24-20-40,48-3 134,-181 22-61,68 8 0,-81-3-96,0-2-1,91-7 0,-54-4-14,31-5 51,-74 8 113,89-1 0,47 16 189,-53-2-283,-81-6-67,187 1 19,70-21 194,-38 14-160,19 3-35,-156-3-19,272-15 18,-386 18-23,18-1 5,300-11 43,-47 31 13,102-5-42,-67-6-14,-191 0 1,-1-6 1,163-19-1,311-12 21,-211 3 2,-204 11-22,-106 10-6,331-16 28,-226 13-24,43-3 5,-81 10 9,-79 3-8,52 4 9,19 0-3,264-22 173,-295 15-126,10-1-48,-16 0-6,35-3 0,48-8 13,-97 9-7,30 4 8,-42 1-11,119 7 8,-70 0 109,19 0 44,-115-5-149,50 8 0,7 1-5,-16-13-7,-58 1-11,1 0 0,-1 1 1,1 0-1,-1 1 0,18 4 0,-11-2 57,0 0 0,1-1 0,-1-2 0,44-4 0,11 0 54,-37 6-74,-27 0-27,-1-2 1,1 0 0,-1 0-1,22-4 1,-21 2 21,-1 0-1,0 1 1,1 0 0,-1 1 0,1 1 0,16 2 0,-19-2-19,0-1 0,1-1 0,-1 0 1,0 0-1,11-3 0,-8 2-8,-1 0 0,18-1 0,-28 3-6,2 1 1,-1-1 1,1 0-1,-1 0 1,1-1-1,-1 1 1,1-1-1,-1 1 0,0-1 1,1 0-1,-1 0 1,0-1-1,4-1 1,18-13 28,-19 13-159,-6 3 112,0 0 0,0 0 0,1 0 0,-1-1 0,0 1 0,0 0 0,0 0 0,0 0 0,0 0 0,1 0 0,-1 0 0,0 0 0,0-1 0,0 1 0,0 0 0,0 0 0,0 0 0,1 0 0,-1 0 0,0-1 0,0 1 0,0 0 0,0 0-1,0 0 1,0 0 0,0-1 0,0 1 0,0 0 0,0 0 0,0 0 0,0 0 0,0-1 0,0 1 0,0 0 0,0 0 0,0 0 0,0-1 0,0 1 0,0 0 0,0 0 0,0 0 0,-1 0 0,1-1 0,0 1 0,0 0 0,0 0 0,0 0 0,0 0 0,0 0 0,0 0 0,-1-1 0,1 1 0,0 0 0,0 0 0,-1 0 0,-15-29-1191,5 7 829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22.7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108 272 9282,'-49'-99'465,"42"82"-249,1 0 1,1-1-1,0 0 0,-4-35 0,9 48-106,0 4-49,0-1 1,-1 0-1,1 1 0,0-1 1,0 1-1,-1-1 0,1 1 1,-1-1-1,1 1 0,-1-1 1,0 1-1,1-1 1,-1 1-1,0 0 0,0 0 1,0-1-1,0 1 0,0 0 1,0 0-1,0 0 1,-3-2-1,-3-6 271,5 5-57,6 6 103,-4-1-342,1-1 0,-1 1 0,0 0 0,1 0 0,-1 0 0,0 0 0,1-1 0,-1 1 0,0 0 0,0 0 0,0 0 0,0 0 0,0 0 0,0 0 0,0 0 0,0 1 0,0 5 18,25 206 326,15 492 266,-37-561-2440,-2-142 998,3-3 264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25.55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144 189 7258,'-8'-5'200,"0"1"1,0 0 0,-1 0-1,0 1 1,1 0 0,-1 1 0,-18-4-1,23 6-91,1-1 0,-1 0-1,1-1 1,0 1 0,-5-3-1,5 2-29,0 1 0,1-1 0,-1 1 0,0 0-1,0 0 1,0 0 0,1 1 0,-7-1 0,8 1 216,21-2-185,30 4 122,94 18 0,-111-14-212,-3-3 15,-1 0-1,48-2 1,60-12 133,-79 5-106,1 1-32,0 2-1,95 7 1,-101 1-25,46 6 34,107-3 0,37-4 80,-111 11-110,-73-7-2,68 1-1,186 0 14,-113-2-53,-65-12 7,-95 2 27,45-6 11,10 0 8,315-1 20,-194 8-30,204 3 20,-141-9 25,-8 0 8,-204 9-47,131 6 34,190 1-51,-156-7 3,-84 7 12,29 1-7,309-31 249,-182 15-194,-54 3-26,-151 0-33,155-11 8,60-12-11,-118 18 36,-103 6-24,-39 1-10,116-9-2,10-1 8,26 2-1,-146 9-5,33-5 7,16 1-2,-51 5-3,82-2 7,8-11-3,-40 2-13,-61 7 1,-1-2 0,47-11 1,-71 13 11,0 0 1,0 2 0,44 1-1,-13 1 28,13-1-19,46-3 8,-88 3-19,28 3 0,-1 0 4,7-2-1,102 2 89,-111 8 67,-25-11-100,-22 0-57,1 1-1,-1-1 0,1 1 1,0 0-1,-1 0 0,1 0 0,-1 1 1,1-1-1,0 0 0,4 3 1,-6-3-6,-1 0 0,1 1 1,0-1-1,0 0 0,0 0 1,0 1-1,-1-1 0,1 0 0,0 0 1,0 0-1,0 0 0,0 0 0,0 0 1,-1 0-1,2-1 0,5 0 26,0 3 332,-2 1-199,-4-2-148,0 0 0,-1 0-1,1 0 1,0 0 0,-1 1 0,1-1-1,-1 0 1,1 0 0,-1 0 0,0 1-1,1-1 1,-1 0 0,0 0 0,0 1-1,0 1 1,1 4 5,20 112 84,6 24-76,-23-127-33,21 87-375,17 158 0,-30-111-972,-11-113 1240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8:53:26.23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642 164 2024,'-4'-2'160,"-1"-1"0,1 1-1,0-1 1,-1-1-1,1 1 1,-4-5 0,-9-7 480,0-3-85,16 16-520,0 1-1,0-1 1,-1 1-1,1-1 0,0 1 1,-1-1-1,1 1 1,-1 0-1,1 0 1,-1 0-1,0 0 1,-3-2-1,-14-4 180,17 5-195,-1 1 0,0 0 0,0 0 0,1 0 0,-1 0 0,0 1 1,-6-2-1,0 2 8,-72-2 172,71 3-110,0 0 0,0 0 0,0 1 0,0 1 0,-18 6 0,9-1 126,6-4-49,-1 2 1,1 0-1,0 0 1,0 2-1,1-1 1,0 1-1,-20 18 1,23-16-154,0 0 1,1 0 0,0 0-1,1 1 1,0 0-1,-7 17 1,-36 66-6,22-46 0,20-33 34,1 0 0,0 1 0,1 0 0,0 0 0,-3 19 0,5-18-15,1 0 1,0 1-1,2-1 1,0 1-1,1-1 1,1 1-1,4 27 1,4-5 74,1-1 0,23 56 0,42 70 62,-62-139-121,28 42-1,-33-57-27,0 0-1,1-1 1,1 0-1,-1-1 1,23 17 0,-10-12 6,2 0 0,0-1 0,0-1 0,1-2 0,0 0 0,1-2 0,0 0 0,1-2 0,50 5 0,-31-8 49,1-3 1,-1-1 0,0-3 0,89-17 0,-100 13 2,1-1 0,-1-1 1,-1-2-1,0-1 0,0-2 1,42-27-1,-61 32-41,-1-1 0,0-1 0,-1 0 0,-1-1 1,0 0-1,0-1 0,-1-1 0,-1 1 0,-1-2 0,0 1 0,7-20 0,-5 10 9,-2 0 0,-1 0 0,-1-1-1,-1 0 1,-1 0 0,2-49 0,-6 32 6,-2 0 0,-1 0-1,-3 0 1,-15-67 0,14 88-22,-1 1 1,-1-1-1,-1 1 0,0 1 0,-2-1 1,0 2-1,-1 0 0,-1 0 0,-1 1 1,-24-24-1,18 22-23,-1 1-1,0 1 1,-2 1-1,-31-18 1,22 16-21,-2 2 1,0 2-1,-70-22 0,66 28-47,-1 1 0,1 3 0,-70-2-1,78 7-142,0 2-1,-1 2 0,1 0 1,1 2-1,-41 13 0,-14 14-925,2 7 405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3.2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21 303 6817,'-3'0'2733,"3"1"-2728,0-1 1,0 1-1,0-1 1,-1 1-1,1-1 0,0 1 1,0-1-1,-1 0 0,1 1 1,0-1-1,-1 0 0,1 1 1,-1-1-1,1 0 1,0 1-1,-1-1 0,1 0 1,-1 0-1,1 1 0,-1-1 1,1 0-1,-1 0 0,1 0 1,-1 0-1,-8 6 66,11-4-21,7-1 18,3-1 58,-1 1 1,14 4 0,-13-3-94,0-1 0,14 1 0,42 0-6,-29-1 35,-1-1 0,74-10 0,227-36 323,-91 16-325,183-9 24,-291 30-33,55 4 431,5-1-377,285-18 694,-121-8-758,-27 2 148,281 43-37,-155-2 422,-117-7-441,369 13-62,-480-20 151,163 3 19,-313 2-233,77 4 1,59 4-4,-100-6 13,-52-1-13,298 22 14,107 12 7,83-32 337,113-33-280,-641 26-81,129-11 10,99-6 22,-126 13-20,346-20 6,-196 10 4,-71 5-10,129 6 4,-204 7-3,538-34 340,-352 14-172,4 0-177,-185 2 3,-60 6-1,0 3-1,88 3 0,11 1-6,-21-2 1,319 21 534,-433-19-414,-11 0-1235,-32 0-282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4.55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38 1 2224,'-11'13'56,"1"-3"-48,2 1-152,3-8-248,2 4 232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34.9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471 259 2168,'29'-26'1137,"57"-39"-1,-50 37-586,-22 17-370,26-16-1,-26 20-140,-5 2-23,1 0 1,-1-1-1,0 0 0,0-1 1,0 1-1,-1-2 0,7-7 1,16-17 539,-31 32-523,0 0 0,0 0 0,0 0 0,-1 0 1,1 0-1,0 0 0,0 0 0,0 0 0,0 0 0,0 0 0,0 0 0,-1 0 1,1 0-1,0 0 0,0 0 0,0 0 0,0 0 0,0 0 0,0 0 1,-1 0-1,1 0 0,0 0 0,0 0 0,0 0 0,0 0 0,0 0 0,0 0 1,0-1-1,-1 1 0,1 0 0,0 0 0,0 0 0,0 0 0,0 0 0,0 0 1,0 0-1,0 0 0,0-1 0,0 1 0,0 0 0,0 0 0,0 0 0,0 0 1,0 0-1,0 0 0,0-1 0,0 1 0,0 0 0,0 0 0,0 0 0,0 0 1,0 0-1,0 0 0,0-1 0,0 1 0,0 0 0,0 0 0,0 0 0,0 0 1,0 0-1,0 0 0,0-1 0,-12 4 486,-2 6-427,-1 0 0,2 1 0,0 0 0,-20 20 0,18-16-41,-50 47 186,3 3 0,-94 124-1,25-16 239,90-125-339,-67 62-1,90-93-117,0 0 0,1 2 0,0 0-1,-17 27 1,26-36-202,3-2-350,18-8-76,10-4-277,6-4 350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5.2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695 50 4465,'4'-3'31,"0"0"1,0 1-1,0-1 1,0 1-1,1 0 0,-1 0 1,1 1-1,4-2 1,-6 2 67,-1 0-1,0 0 1,0 0 0,0 0 0,0 0 0,0-1 0,3-2-1,1 0 85,4-8 3739,-15 13-3072,0 2-769,-1 0 0,1 0 0,0 1 0,-5 4 0,-10 7 173,-12 8 185,1 0 1,-43 44 0,42-34-319,1 2 0,2 2 0,1 0 0,-28 52 0,34-54-104,-2-1-1,-32 36 1,-61 55 11,-1 0 6,51-53-27,90-86-1984,4-11 1308,26-21-2542,-31 31 2186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5.7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553 22 4201,'4'0'101,"19"-3"378,-22 3-425,-1 0 0,1-1-1,0 1 1,0 0 0,0-1 0,0 1 0,-1-1 0,1 1 0,0-1 0,0 1 0,-1-1 0,1 1-1,0-1 1,-1 0 0,1 1 0,-1-1 0,1 0 0,-1 1 0,1-1 0,-1 0 0,1-1 0,-1 1-32,0 1 1,0 0-1,0 0 1,0-1-1,0 1 1,0 0-1,0 0 1,0 0-1,0-1 1,0 1-1,0 0 1,0 0 0,0 0-1,0 0 1,-1-1-1,1 1 1,0 0-1,0 0 1,0 0-1,0 0 1,0-1-1,0 1 1,-1 0-1,1 0 1,0 0-1,0 0 1,0 0 0,-1 0-1,1-1 1,0 1-1,0 0 1,0 0-1,-1 0 1,1 0-1,0 0 1,0 0-1,0 0 1,-1 0-1,1 0 1,0 0-1,-1 0 1,-12 0 870,7 0 558,1 13-1007,1-7-357,-1 1 1,-1-1-1,1 0 0,-1 0 1,-12 8-1,7-4 16,-4 5 54,-16 19 0,9-9-67,5-4-50,2 0 0,-25 44 0,25-39-26,-32 42 0,-77 97 23,109-143-33,-1-1-1,-1-1 1,-1-1 0,-22 18 0,28-26-19,1-2-55,0 1 1,1 0-1,0 0 0,-11 15 1,21-25 17,0 0 1,0 0 0,-1 1-1,1-1 1,0 0-1,0 0 1,0 1-1,0-1 1,-1 0-1,1 1 1,0-1 0,0 0-1,0 0 1,0 1-1,0-1 1,0 0-1,0 1 1,0-1-1,0 0 1,0 1 0,0-1-1,0 0 1,0 1-1,0-1 1,0 0-1,0 1 1,0-1-1,1 0 1,-1 0 0,0 1-1,0-1 1,0 0-1,0 0 1,1 1-1,-1-1 1,0 0-1,0 0 1,0 1 0,1-1-1,-1 0 1,0 0-1,1 0 1,-1 0-1,0 1 1,0-1-1,1 0 1,-1 0 0,0 0-1,1 0 1,-1 0-1,0 0 1,1 0-1,-1 0 1,0 0-1,0 0 1,1 0 0,-1 0-1,0 0 1,1 0-1,-1 0 1,0 0-1,1 0 1,-1 0-1,0 0 1,1-1 0,10-2-1190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15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632 5 6577,'6'-5'1887,"-24"14"-957,4 2-826,0 0 0,0 1 0,1 1 1,-20 25-1,-38 64 286,23-29-219,-63 94-2,79-119-141,14-22-14,-2 0 0,-36 36 0,-51 36 8,43-52-337,59-40 172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57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638 7 7306,'0'-1'61,"-1"1"1,1-1 0,0 1-1,-1-1 1,1 1 0,-1-1-1,1 1 1,-1 0 0,1-1-1,-1 1 1,0 0 0,1 0-1,-1-1 1,1 1 0,-1 0-1,0 0 1,1 0 0,-1-1-1,1 1 1,-1 0 0,0 0 0,1 0-1,-1 0 1,0 0 0,1 0-1,-1 1 1,0-1 0,1 0-1,-1 0 1,1 0 0,-2 1-1,-3 2 7,-1 1-1,1-1 0,0 1 1,0 0-1,0 0 0,1 1 0,-5 5 1,-26 38 11,25-33-39,-78 136 44,37-59-54,29-58-11,-1 0-1,-49 51 0,22-24-10,-22 22-1,32-43-7,-41 53 1,70-81-75,9-10-39,-1 0 1,1 0-1,0 0 1,1 1-1,-1-1 1,0 1-1,0-1 1,-1 6-1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6.9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478 58 8202,'49'-50'645,"-49"50"-642,1 0 0,-1 0-1,0 0 1,0 0 0,0 0-1,0 0 1,0 0 0,0 0-1,0 0 1,0-1 0,1 1-1,-1 0 1,0 0 0,0 0-1,0 0 1,0 0 0,0-1-1,0 1 1,0 0 0,0 0-1,0 0 1,0 0 0,0 0-1,0-1 1,0 1 0,0 0-1,0 0 1,0 0 0,0 0-1,0 0 1,0-1 0,0 1-1,0 0 1,0 0 0,0 0-1,0 0 1,0 0 0,-1 0 0,1-1-1,0 1 1,0 0 0,0 0-1,0 0 1,0 0 0,0 0-1,0 0 1,0 0 0,-1-1-1,-10-1 162,8 2-110,1 0 0,-1 0 0,0 1 0,0-1-1,0 1 1,1-1 0,-6 3 0,3 0-27,0 1 1,0 0-1,1 0 1,-1 1-1,1-1 0,0 1 1,0 0-1,-3 6 1,-9 10 9,-7 9-2,-27 45-1,28-39-22,-67 108 15,-57 86-59,135-217-105,0 0-1,0-1 1,-22 17 0,23-20-104,8-7 19,-1 0-1,1 1 0,0-1 0,0 1 1,0-1-1,0 1 0,-2 4 1,-1 1-475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7.4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652 1 6609,'-7'0'596,"0"0"0,0 0 0,0 1 0,-10 1 0,8 3-543,1-1 1,0 1 0,0 1-1,0-1 1,1 1 0,-11 12-1,2-4 9,-17 19 51,-53 68-1,65-76-79,-110 159 147,34-44-124,77-112-65,-75 108-294,54-72-3116,41-57 2359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7.76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697 0 7866,'0'6'298,"0"-5"-292,0 0 1,0-1 0,0 1-1,0 0 1,0-1-1,0 1 1,0 0 0,0-1-1,0 1 1,0 0 0,0-1-1,-1 1 1,1 0 0,0-1-1,0 1 1,-1 0 0,1-1-1,-1 1 1,1-1 0,0 1-1,-1-1 1,1 1 0,-1-1-1,1 1 1,-1-1 0,1 1-1,-1-1 1,0 0 0,1 1-1,-1-1 1,1 0 0,-1 1-1,0-1 1,1 0-1,-2 0 1,-20 13 188,1 0-1,0 1 1,0 1 0,2 0-1,0 2 1,0 0 0,-22 29-1,2 5 105,-56 96-1,54-87-206,-2-1 1,-55 57 0,49-60-639,3 1 1,-40 65-1,82-116-1374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8:53:27.33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601 39 4153,'-34'7'84,"-1"-1"-357,-50 17 0,-28 6 160,51-15 416,-135 28 2312,123-24 429,74-18-3035,8 5 288,15 3-76,10-5-49,0-1-1,0-2 0,59-6 1,-11 0-52,208-23 49,-115 8-143,661-45 369,2 17 161,98 30 1,-341 45-411,-2 21-144,-454-35-3,529 15 508,-617-27-423,31 6 36,12-1 52,-93-5-166,0 0 1,0 0 0,1 0-1,-1 0 1,0 0 0,0 0-1,1 0 1,-1 0 0,0 0 0,0 0-1,1 0 1,-1 0 0,0 0-1,0 0 1,1 0 0,-1 0-1,0 0 1,0 0 0,1 0 0,-1-1-1,0 1 1,0 0 0,1 0-1,-1 0 1,0 0 0,0 0-1,0-1 1,0 1 0,1 0-1,-1 0 1,0 0 0,0-1 0,-5-5 62,-14-5-86,-2 2-67,-1 2-1,0 0 1,-26-4 0,23 6-782,1-1 1,-33-12-1,37 9 275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15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657 1 9282,'-1'1'32,"0"-1"-1,1 1 1,-1-1 0,0 1-1,0 0 1,1 0-1,-1 0 1,0-1 0,1 1-1,-1 0 1,0 2 0,0-2-29,1 0 1,-1 0 0,0 0 0,1 0-1,-1 0 1,0 0 0,0 0 0,0 0-1,0 0 1,0 0 0,0-1 0,0 1-1,-1 1 1,-17 7 83,1 1 0,0 1 0,1 0 0,0 2 0,-24 22 0,21-14-33,0 0 0,2 1 0,-25 39 0,2 5 68,-57 87 87,68-111-179,-55 59 1,51-65-44,-44 58 0,65-77-59,10-15-38,1 1-1,0-1 1,-1 1 0,1 0 0,1 0 0,-1 0-1,0 0 1,1 0 0,-1 0 0,1 1 0,-1 3-1,1-3-334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5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625 1 9114,'-4'5'86,"1"1"0,-1-1 0,0 0 0,-1 0 0,-4 4 0,-6 7 2,-7 7 177,-30 24 1,-7 7 111,15-4-261,3 2 0,-46 75 0,-6 8-121,69-105 6,0-1 0,-36 33 0,39-45-83,15-12-92,0-1 0,1 1 0,-1 0 0,1 0 0,0 0 0,0 1 0,1 0-1,-6 9 1,8-10-323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8.9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512 0 7746,'9'1'509,"-19"1"-73,-12 2 271,11 1-552,1 1 0,0 0 0,0 0 0,1 1 0,0 0-1,0 1 1,-11 13 0,4-2-49,1 0 0,-18 32-1,-42 57-24,49-72-66,-42 53 11,-45 68-492,69-95-1598,34-48 1464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9.37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765 1 8674,'0'0'18,"0"0"0,1 0 1,-1 0-1,0 0 0,0 0 0,1 0 0,-1 0 1,0 0-1,0 0 0,1 0 0,-1 0 1,0 1-1,0-1 0,0 0 0,1 0 0,-1 0 1,0 0-1,0 0 0,0 1 0,1-1 0,-1 0 1,0 0-1,0 0 0,0 1 0,0-1 1,1 0-1,-1 0 0,0 0 0,0 1 0,0-1 1,0 0-1,0 0 0,0 1 0,0-1 1,0 0-1,0 0 0,0 1 0,0-1 0,0 0 1,0 0-1,0 1 0,0-1 0,0 0 1,0 1-1,0-1 0,0 0 0,0 0 0,0 0 1,-1 1-1,1-1 0,0 1-2,-1 0 0,1 0 0,-1 0-1,1 0 1,-1 0 0,0 0 0,1 0 0,-1 0-1,0 0 1,0 0 0,0-1 0,-1 2 0,-15 9 78,1 0 0,0 1-1,1 1 1,0 1 0,-15 18 0,-60 82 23,43-48-100,-111 144 15,134-182-31,-3 6 3,-48 45-1,-15-6-205,-26 25-837,103-86-623,3-1 644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49.7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610 1 5337,'0'0'886,"-11"6"2182,-13 16-1994,-36 40 0,34-34-788,-18 24-21,-41 62-1,-43 51-218,14-42-22,2 4-1052,109-125 795,0 4-1287,3-3 867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2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 0 7642,'-1'4'236,"1"-1"1,-1 1 0,0-1 0,1 0-1,-2 0 1,1 1 0,0-1 0,-1 0-1,1 0 1,-1 0 0,0 0 0,0-1-1,-4 5 1,-4 4-479,-20 17-1,23-22 460,-61 50-199,30-26-2,-45 46 0,46-34 10,-49 68 0,21-24-17,-104 105-1,111-129-30,-28 28-1465,71-75 93,1-2 524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5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675 0 7042,'3'4'1337,"-2"-1"-581,-7 2-553,-19 7 67,11-6-112,1 0 1,1 1 0,-16 11-1,-3 8 99,1 0 0,-47 57 0,-41 70-148,10-12-54,-77 56-1041,166-179 293,12-10-1121,2-7 723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0.9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617 0 7250,'-2'6'48,"-1"0"0,0 0 0,-1 0 0,1-1 0,-1 1 0,0-1 1,-6 6-1,-38 32 836,6-7 104,-24 34-143,-33 32-335,-29 28-160,81-79-266,0-6-39,-8 8-66,45-41-47,3-5-201,0 0 0,1 1 0,0 0 0,-8 14 0,12-14-1029,3-1 499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1.3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682 0 8258,'-2'2'235,"-1"-1"-1,1 1 1,0-1 0,0 1 0,0 0 0,0 0-1,-2 3 1,-5 4-138,-43 36 282,-25 24 6,33-23-197,-154 176 123,153-165-341,-2-3-1,-57 53 1,97-101-29,-11 9-443,1 1 0,-19 23 1,27-29 70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1.8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 43 8586,'-64'-38'844,"56"34"-494,10 6-259,20 14-132,-17-12 76,27 19-14,-32-23-20,0 1 1,0-1-1,1 0 0,-1 0 1,0 0-1,0 1 0,0-1 1,1 0-1,-1 0 0,0 1 1,0-1-1,0 0 0,1 0 1,-1 1-1,0-1 0,0 0 1,0 1-1,0-1 0,0 0 1,0 1-1,0-1 0,0 0 0,0 1 1,0-1-1,0 0 0,0 0 1,0 1-1,0-1 0,0 0 1,0 1-1,0-1 0,0 0 1,0 1-1,0-1 0,-1 0 1,1 0-1,0 1 0,0-1 1,0 0-1,0 0 0,-1 1 1,1-1-1,0 0 0,0 0 1,-1 1-1,1-1 0,0 0 0,-1 0 1,-13 7 34,13-6-25,-7 3 45,0 0 1,0 1-1,1 0 0,-1 0 0,1 1 0,-10 9 1,3-1 79,-24 17 0,-3 3-55,-73 87-10,85-89-61,-54 69 21,-6 7 32,-94 93 50,166-182-297,-1-1 0,-26 18 0,29-27-1207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8:53:29.27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376 503 6937,'-31'2'143,"22"-2"-141,-1 0 0,1 1 0,0 0 0,0 0 0,0 1 0,-1 0 0,2 1 0,-1 0 0,-11 5 0,6-1 132,2 1 1,-1 0-1,1 1 0,0 0 0,1 1 0,0 0 1,-18 23-1,23-25-55,-3 4 25,1 1 0,-12 24-1,-13 43-21,16-38-22,10-26 17,0 1-1,1 1 0,-4 23 0,8-30-45,0 0 0,1 0 0,1 0-1,0 0 1,0 1 0,1-1 0,1 0 0,0 0 0,3 12-1,3 0-7,1-2-1,13 25 0,-4-13-5,-12-20-9,14 21-1,-3-11-1,48 62 0,-56-75-2,1 0 0,0 0 1,1-1-1,0-1 0,22 13 0,14 4 80,1-1 0,2-3 0,99 28 0,-130-45-21,1 0 0,0-2-1,0 0 1,0-2-1,0 0 1,0-1-1,0-1 1,36-9-1,-35 6-29,0-1 0,-1-1 0,1-1-1,-2-1 1,1-1 0,-1-1-1,-1 0 1,18-15 0,-20 13-18,15-10 33,-1-2 1,-2-1-1,47-56 0,-54 54 0,55-78 97,-61 82-111,-1 0 1,18-42-1,-15 18 20,-1-2 0,16-91 0,-8-105 43,-22 214-82,-2 0 1,-2 0 0,0 1-1,-9-40 1,8 59-14,0-1 1,-1 1 0,0 0 0,-1 0-1,-1 1 1,0-1 0,0 1-1,-1 1 1,0-1 0,-1 1 0,0 0-1,0 1 1,-16-13 0,9 10-32,-2 1 0,0 1 1,0 0-1,-28-10 0,7 6-250,-46-11-1,51 17-389,0 2-1,-58-3 1,-3 5-98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2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616 0 9410,'-2'0'148,"0"1"1,0-1-1,0 1 1,0 0-1,0-1 1,0 1-1,0 0 1,0 0-1,0 0 1,-3 3-1,-21 17-174,11-8 179,-2 2-81,0 0 0,1 2-1,-21 26 1,-37 62 214,-18 21-117,27-52-140,-38 47-9,95-112-20,2-1-4,-1 0-1,0 0 0,-15 13 1,1-4-679,-20 23 0,29-28-1396,7-9 935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63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995 1 10578,'-4'0'83,"0"0"0,0 1 0,0-1 0,0 1 0,0 0 0,-4 2-1,-68 39 87,38-19-67,8-5-28,2 1-1,1 1 0,-43 41 1,-63 81-21,44-44 0,-136 112 67,109-107-124,102-90-34,-29 20-1,39-30-237,0 0 1,0-1-1,0 0 0,0 0 1,0 0-1,-1-1 0,1 1 1,-1-1-1,1 0 0,-1 0 0,0 0 1,1-1-1,-6 0 0,3-1-755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2.9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688 1 10690,'1'0'13,"-1"0"1,1 0-1,-1 1 0,1-1 0,-1 0 0,0 0 0,1 1 0,-1-1 0,1 0 1,-1 1-1,0-1 0,1 0 0,-1 1 0,0-1 0,1 1 0,-1-1 1,0 0-1,0 1 0,1-1 0,-1 1 0,0-1 0,0 1 0,0-1 1,0 1-1,0-1 0,0 1 0,1-1 0,-1 1 0,0-1 0,-1 1 0,1-1 1,0 1-1,0-1 0,0 1 0,0-1 0,0 1 0,0-1 0,-1 1 1,1-1-1,0 1 0,0-1 0,-1 1 0,1-1 0,0 0 0,-1 1 0,1-1 1,-1 1-1,-3 3-16,0 0 0,0 0 0,-8 5 0,6-4 56,-26 17-17,21-14-20,-1-1 0,2 2 0,-12 10 0,-11 14 130,-45 33-1,54-46-71,1 1 0,-37 44 0,-31 55 10,48-62-62,23-32-18,-100 122 18,97-122-546,-37 54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3.36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644 1 9778,'-7'13'234,"-1"0"0,0-1-1,-1 0 1,-1-1 0,-10 12 0,-59 48 325,14-13-48,-169 201 329,176-191-824,36-40-18,18-22-37,0 0 1,0 0-1,-1-1 0,1 0 0,-1 0 1,-1 0-1,1-1 0,0 1 0,-1-1 1,0 0-1,-13 5 0,-30 17-2651,48-24 2126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3.77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802 1 7634,'0'0'1050,"5"1"762,-10 1-1471,-6 1-266,0 0 0,0 1 0,0 0 1,0 1-1,1 0 0,0 1 0,-10 6 0,-63 54 154,51-39-80,-5 6-48,2 1 1,0 2-1,-32 46 0,-77 128 109,115-165-220,-1-2 0,-54 60 0,63-81-61,11-10-139,-1-1 1,0-1 0,0 1 0,-18 10 0,27-20-129,0 0-1,-1 0 1,1 0 0,-1 0 0,0 0 0,1 0 0,-1-1 0,-5 1-1,-1-1-875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4.16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810 0 8514,'2'1'27,"-1"0"0,1 1 1,-1-1-1,1 0 0,-1 1 1,0-1-1,1 1 0,-1-1 0,0 1 1,0-1-1,1 4 0,-1-4-16,-1 0-1,0 0 0,0-1 0,0 1 0,0 0 0,0 0 1,0-1-1,0 1 0,0 0 0,0-1 0,0 1 0,0 0 1,-1 0-1,1-1 0,0 1 0,-1 0 0,1-1 1,0 1-1,-1-1 0,1 1 0,-1 1 0,-3 1 13,0 0-1,0 0 0,0 0 0,0-1 1,0 0-1,0 1 0,-9 2 0,1 0 20,1-1 74,0 1 0,0 0 0,-16 11 0,-45 36 238,2 3 0,-81 81 1,46-22-20,-21 21 114,63-77-334,-5 3-38,59-51-145,1 0-1,0 0 1,0 1 0,-12 22-1,17-23-867,4-10 860,-1 0 0,0 1 0,0-1 0,0 0 0,0 0 0,0 0 0,6 2-2358,-6-2 2358,0 0 0,0 0 0,0 0 0,1-1-304,12-6-903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4.5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703 1 11859,'-24'32'272,"-1"-5"-256,-5 6-72,-2-2-32,-5 1-32,-4 5 8,-6 0-9,-5 3-31,-7 7-32,-2 7-56,1 2-88,3-1-104,-4-3-184,2-5-504,2-1 648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3:57.1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3769,'0'3'-592,"4"-3"216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12.6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1536,'1'1'144,"0"0"-1,1 0 1,-1 0-1,0 0 1,-1 0-1,1 0 1,0 0-1,0 0 1,0 1-1,-1-1 1,1 0-1,0 0 1,-1 1-1,1-1 0,-1 0 1,0 1-1,1-1 1,-1 1-1,0-1 1,0 0-1,0 1 1,0-1-1,0 1 1,0-1-1,-1 1 1,1-1-1,-1 2 1,1-3-118,0 3 83,0 0 0,1 0 0,-1 0-1,0 0 1,1-1 0,0 1 0,-1 0 0,3 4 0,3 17 214,6 71 259,-8-72-444,1 1 72,-3-12-42,0 0 1,0 0-1,-1 16 0,-6 113 299,5-125-444,1-1 1,1 1 0,0-1-1,7 24 1,-9-38-24,3 16 13,-1 0-1,0 34 0,-2-27 9,0-2 70,-2 0 0,-7 40 0,-1 14 126,8 88 71,3-53-256,4-4-10,0 3-6,-6-98-14,-1 1 1,0-1-1,-4 14 0,3-16 3,1-1-1,0 1 1,0 0 0,1-1-1,0 1 1,1 13-1,16 112 59,-3-62-54,-10-56 0,0-1 0,1 1 1,8 16-1,-6-15-3,-1-1 0,5 28 0,-3 96 7,-6-94-7,8 64 0,-5-86-6,2-1 0,14 43 0,-6-31 4,-2 0 0,-2 1-1,10 60 1,-5 2 0,5 47 4,-18-119-6,-1 0-1,-1 0 0,-6 39 0,2-40 0,-5 30 7,2 0-1,1 74 1,11-55-8,0 34 7,-7-42-9,-1 72 12,4-106-17,1 0-1,8 38 0,-5-54-4,1 1-1,0-1 1,2 0-1,11 21 1,11 23-14,-14-25 22,12 36-19,-25-61 20,0 0 0,-1 0 0,0 0 0,0 1 0,-1 11 0,-6 233 0,-4 1-12,9-113 21,0-117-10,0 21-19,0-44 18,1 1 1,0-1 0,0 0-1,0 0 1,1 0 0,-1 0-1,1 0 1,0 0-1,2 4 1,-2-5 19,0 1 0,-1-1 0,0 1 0,0 0 1,0 0-1,1 6 0,2 10 25,-3-19-39,0 2 120,-1-1 0,1 1 1,0 0-1,-1 0 0,1-1 0,-1 6 0,0-7-161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20:04:15.3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37 1 4113,'1'0'7,"-1"1"-1,1 0 1,-1 0 0,1-1 0,-1 1 0,0 0-1,1 0 1,-1 0 0,0 0 0,0 0 0,0 0-1,0-1 1,0 3 0,0-2 11,0-1-1,0 0 1,0 1 0,0-1-1,0 0 1,0 1 0,-1-1-1,1 0 1,0 1 0,0-1 0,-1 0-1,1 0 1,0 1 0,0-1-1,-1 0 1,1 0 0,0 1-1,-1-1 1,1 0 0,0 0-1,-1 0 1,1 0 0,0 1-1,-1-1 1,1 0 0,0 0-1,-1 0 1,1 0 0,-1 0-1,1 0 1,0 0 0,-1 0-1,-1 0 388,11 20 1008,-7-12-1274,-1 0 0,0 1 0,0-1 0,0 0-1,-1 0 1,-1 1 0,-1 7 0,1 18 173,1-12-228,0 27-6,-2 1 0,-9 61 0,-1-29 319,-4 124 1,17-181-381,3 27 0,-1-28-9,-1 33 0,-3 70 252,2-91-61,3-1-1,8 38 0,-6-46-181,12 30 0,-9-30-9,6 32 1,40 203 164,-47-212-152,1 69 0,0 1 3,3 44-12,-9-106-10,-4 117 5,-1-130-6,0 3 1,-9 156 19,6-158 11,3 0 0,1 0 0,3 0 1,2-1-1,1 1 0,20 72 0,-13-58-12,9 94 0,1 398-2,-36-375-14,8-131-1,2 1 0,3 91 0,5 0 19,3 17-25,3-91-20,-5-37 33,-1-1-1,0 31 0,-2 163 43,-2-212-23,1 0 0,1 0-1,-1-1 1,4 11 0,0 0-1,-3-9 36,-1-1 0,-1 1 0,1 0 0,-2 9 0,0 0-11,1-14-94,0 14 149,0-17-135,0-1 0,0 1 1,0-1-1,0 1 0,0-1 0,0 1 1,0-1-1,0 1 0,0 0 1,0-1-1,0 1 0,1-1 0,-1 1 1,0-1-1,0 1 0,1-1 1,-1 0-1,0 1 0,0-1 0,1 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3B728-88D5-459F-B39B-A9C85CA52008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D8486-0238-42B1-BD0D-E0C57C24DE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366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D8486-0238-42B1-BD0D-E0C57C24DE5E}" type="slidenum">
              <a:rPr lang="sk-SK" smtClean="0"/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221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44E6C0-FC86-3A6F-732E-F864B7025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832FE7-F57A-ABCD-AEEA-FCF5FAC6E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EF3586C-D5E2-9597-A772-AF479504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D84137E-B9A1-7500-0F1A-4C933EDC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C7277DF-CD81-E8AB-CC38-B91FB4FE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798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06BF6-F5C0-12F7-266F-2DC88BFF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C7E2526-D5E7-2432-3B16-DF368FEB8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CF9BAB-DE68-EB87-D7D5-A723E3C9A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2DBC2E-8277-17AD-F48A-AB53FC34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86C307D-9292-B5E3-AF68-76A8CFC3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119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D8EC2C1-D3B9-819D-25D7-27298C1296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C5CEF47-9538-4D63-C7C1-75E8C004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C76654-C54C-31DE-E3D1-40C3C055F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1CF726A-4EFB-D8FB-EC1F-9D35FB2F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7CAE81B-307D-FB92-2301-935057CB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635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3D8E60-0912-1DB4-001D-6334F9A2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4EB61F-AD6E-C3EF-E7D3-16BFCCC09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64BA7B5-B939-275B-1E31-AA4CE4EF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402559E-D7FD-8EB3-C3B1-4375958A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C5B4959-F8CB-91DC-AE7B-0F8BF58F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41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B4CA2-8E50-2437-2B10-8119A275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75DF38-7814-D14A-F191-ACA3589F4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6C4FD17-7470-DB3C-E2E6-35A5D75F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C2D651A-7581-AF03-77EE-50526989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F17BB7C-A0E4-53CE-7BF1-3DB271F7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809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F2F07-579D-2F68-D142-5217F3AD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9C227B-2604-96DB-BA66-1294DA593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5E9BC2F-D289-27AD-FC68-0746036C5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24537C2-E992-4176-3453-52C2187D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348B07C-9CA1-8188-CB85-0B40D66A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3D29EF4-A3A6-7167-4B0D-9F64448E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498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EE4043-9874-0DBD-BC9E-D2EEC6E8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B72B36-5992-9038-5622-3E6DD43EC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E8CFEEB-6711-28BD-6757-89CEEED11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F60CDA-01C2-B40F-E208-8AF408DB7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00A082A-715A-D97F-8457-EB510687B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BC7DCE9F-C525-70BB-1E0B-931A3016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FC7EBEF-BE4D-81C6-C7FC-CE06CC57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5963D815-3314-02AF-0A18-943E6E59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557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DEBCD-367E-4F32-1367-F762A421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FCA213B-2B10-ED3B-9A60-6278123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0C996C7-8BE9-5754-C75B-EE5C1E73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FE11D7F-4ED8-D98E-BE26-BF9E826D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740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EC7FF38-A900-CB7D-C526-0E39B69AB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8522F18-A697-2848-579A-09C3E3AE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590BCB1-4E25-F7F0-F2D4-B9F1CAE2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208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C2EFD-8EBD-0697-1589-EF5917CD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676F2E2-3ECB-6706-7361-C66B34C1D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18792D-5D89-4BCB-3495-AEA2ABED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D6C0788-AC81-99F3-85C7-4D453C61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02FFA75-BE69-9D20-C203-0A7F4010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AF2810F-04F9-D828-AFF6-EAD81DB5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614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FE997E-2352-562D-95C6-C3A7E4C9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33CA619-B184-6AFA-2409-0ACCB567E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B1D0C06-A3B3-3A56-AEF7-24C6905A2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7048353-2A7C-FD78-0192-F18DACF8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1DB90ED-C969-7C15-C7DA-F4BAD45B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C930B59-69C2-5CC3-1E5B-CF584FED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989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7DBB906-A247-09E5-1BC6-1EB40774A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700380-0691-5BAD-E348-539A2205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84DFCA6-F97F-CF1C-D77E-578FA907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921BF4-0DD2-42A1-B77C-F7AB324AE780}" type="datetimeFigureOut">
              <a:rPr lang="sk-SK" smtClean="0"/>
              <a:t>18. 12. 2024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F72D6FC-C71D-E6B3-0354-E2114DC89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2DB3346-CEC4-4F95-AF1C-391754F21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C0AD3-614C-4703-9C52-1561B082C4D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998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customXml" Target="../ink/ink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5.xml"/><Relationship Id="rId21" Type="http://schemas.openxmlformats.org/officeDocument/2006/relationships/image" Target="../media/image26.png"/><Relationship Id="rId42" Type="http://schemas.openxmlformats.org/officeDocument/2006/relationships/customXml" Target="../ink/ink143.xml"/><Relationship Id="rId47" Type="http://schemas.openxmlformats.org/officeDocument/2006/relationships/image" Target="../media/image39.png"/><Relationship Id="rId63" Type="http://schemas.openxmlformats.org/officeDocument/2006/relationships/image" Target="../media/image47.png"/><Relationship Id="rId68" Type="http://schemas.openxmlformats.org/officeDocument/2006/relationships/customXml" Target="../ink/ink156.xml"/><Relationship Id="rId84" Type="http://schemas.openxmlformats.org/officeDocument/2006/relationships/customXml" Target="../ink/ink164.xml"/><Relationship Id="rId89" Type="http://schemas.openxmlformats.org/officeDocument/2006/relationships/image" Target="../media/image61.png"/><Relationship Id="rId16" Type="http://schemas.openxmlformats.org/officeDocument/2006/relationships/customXml" Target="../ink/ink130.xml"/><Relationship Id="rId107" Type="http://schemas.openxmlformats.org/officeDocument/2006/relationships/image" Target="../media/image70.png"/><Relationship Id="rId11" Type="http://schemas.openxmlformats.org/officeDocument/2006/relationships/image" Target="../media/image21.png"/><Relationship Id="rId32" Type="http://schemas.openxmlformats.org/officeDocument/2006/relationships/customXml" Target="../ink/ink138.xml"/><Relationship Id="rId37" Type="http://schemas.openxmlformats.org/officeDocument/2006/relationships/image" Target="../media/image34.png"/><Relationship Id="rId53" Type="http://schemas.openxmlformats.org/officeDocument/2006/relationships/image" Target="../media/image42.png"/><Relationship Id="rId58" Type="http://schemas.openxmlformats.org/officeDocument/2006/relationships/customXml" Target="../ink/ink151.xml"/><Relationship Id="rId74" Type="http://schemas.openxmlformats.org/officeDocument/2006/relationships/customXml" Target="../ink/ink159.xml"/><Relationship Id="rId79" Type="http://schemas.openxmlformats.org/officeDocument/2006/relationships/image" Target="../media/image55.png"/><Relationship Id="rId102" Type="http://schemas.openxmlformats.org/officeDocument/2006/relationships/customXml" Target="../ink/ink173.xml"/><Relationship Id="rId5" Type="http://schemas.openxmlformats.org/officeDocument/2006/relationships/image" Target="../media/image18.png"/><Relationship Id="rId90" Type="http://schemas.openxmlformats.org/officeDocument/2006/relationships/customXml" Target="../ink/ink167.xml"/><Relationship Id="rId95" Type="http://schemas.openxmlformats.org/officeDocument/2006/relationships/image" Target="../media/image64.png"/><Relationship Id="rId22" Type="http://schemas.openxmlformats.org/officeDocument/2006/relationships/customXml" Target="../ink/ink133.xml"/><Relationship Id="rId27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customXml" Target="../ink/ink146.xml"/><Relationship Id="rId64" Type="http://schemas.openxmlformats.org/officeDocument/2006/relationships/customXml" Target="../ink/ink154.xml"/><Relationship Id="rId69" Type="http://schemas.openxmlformats.org/officeDocument/2006/relationships/image" Target="../media/image50.png"/><Relationship Id="rId80" Type="http://schemas.openxmlformats.org/officeDocument/2006/relationships/customXml" Target="../ink/ink162.xml"/><Relationship Id="rId85" Type="http://schemas.openxmlformats.org/officeDocument/2006/relationships/image" Target="../media/image59.png"/><Relationship Id="rId12" Type="http://schemas.openxmlformats.org/officeDocument/2006/relationships/customXml" Target="../ink/ink128.xml"/><Relationship Id="rId17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customXml" Target="../ink/ink141.xml"/><Relationship Id="rId59" Type="http://schemas.openxmlformats.org/officeDocument/2006/relationships/image" Target="../media/image45.png"/><Relationship Id="rId103" Type="http://schemas.openxmlformats.org/officeDocument/2006/relationships/image" Target="../media/image68.png"/><Relationship Id="rId108" Type="http://schemas.openxmlformats.org/officeDocument/2006/relationships/customXml" Target="../ink/ink176.xml"/><Relationship Id="rId54" Type="http://schemas.openxmlformats.org/officeDocument/2006/relationships/customXml" Target="../ink/ink149.xml"/><Relationship Id="rId70" Type="http://schemas.openxmlformats.org/officeDocument/2006/relationships/customXml" Target="../ink/ink157.xml"/><Relationship Id="rId75" Type="http://schemas.openxmlformats.org/officeDocument/2006/relationships/image" Target="../media/image53.png"/><Relationship Id="rId91" Type="http://schemas.openxmlformats.org/officeDocument/2006/relationships/image" Target="../media/image62.png"/><Relationship Id="rId96" Type="http://schemas.openxmlformats.org/officeDocument/2006/relationships/customXml" Target="../ink/ink17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5.xml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customXml" Target="../ink/ink136.xml"/><Relationship Id="rId36" Type="http://schemas.openxmlformats.org/officeDocument/2006/relationships/customXml" Target="../ink/ink140.xml"/><Relationship Id="rId49" Type="http://schemas.openxmlformats.org/officeDocument/2006/relationships/image" Target="../media/image40.png"/><Relationship Id="rId57" Type="http://schemas.openxmlformats.org/officeDocument/2006/relationships/image" Target="../media/image44.png"/><Relationship Id="rId106" Type="http://schemas.openxmlformats.org/officeDocument/2006/relationships/customXml" Target="../ink/ink175.xml"/><Relationship Id="rId10" Type="http://schemas.openxmlformats.org/officeDocument/2006/relationships/customXml" Target="../ink/ink127.xml"/><Relationship Id="rId31" Type="http://schemas.openxmlformats.org/officeDocument/2006/relationships/image" Target="../media/image31.png"/><Relationship Id="rId44" Type="http://schemas.openxmlformats.org/officeDocument/2006/relationships/customXml" Target="../ink/ink144.xml"/><Relationship Id="rId52" Type="http://schemas.openxmlformats.org/officeDocument/2006/relationships/customXml" Target="../ink/ink148.xml"/><Relationship Id="rId60" Type="http://schemas.openxmlformats.org/officeDocument/2006/relationships/customXml" Target="../ink/ink152.xml"/><Relationship Id="rId65" Type="http://schemas.openxmlformats.org/officeDocument/2006/relationships/image" Target="../media/image48.png"/><Relationship Id="rId73" Type="http://schemas.openxmlformats.org/officeDocument/2006/relationships/image" Target="../media/image52.png"/><Relationship Id="rId78" Type="http://schemas.openxmlformats.org/officeDocument/2006/relationships/customXml" Target="../ink/ink161.xml"/><Relationship Id="rId81" Type="http://schemas.openxmlformats.org/officeDocument/2006/relationships/image" Target="../media/image56.png"/><Relationship Id="rId86" Type="http://schemas.openxmlformats.org/officeDocument/2006/relationships/customXml" Target="../ink/ink165.xml"/><Relationship Id="rId94" Type="http://schemas.openxmlformats.org/officeDocument/2006/relationships/customXml" Target="../ink/ink169.xml"/><Relationship Id="rId99" Type="http://schemas.openxmlformats.org/officeDocument/2006/relationships/image" Target="../media/image66.png"/><Relationship Id="rId101" Type="http://schemas.openxmlformats.org/officeDocument/2006/relationships/image" Target="../media/image67.png"/><Relationship Id="rId4" Type="http://schemas.openxmlformats.org/officeDocument/2006/relationships/customXml" Target="../ink/ink124.xml"/><Relationship Id="rId9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customXml" Target="../ink/ink131.xml"/><Relationship Id="rId39" Type="http://schemas.openxmlformats.org/officeDocument/2006/relationships/image" Target="../media/image35.png"/><Relationship Id="rId109" Type="http://schemas.openxmlformats.org/officeDocument/2006/relationships/image" Target="../media/image71.png"/><Relationship Id="rId34" Type="http://schemas.openxmlformats.org/officeDocument/2006/relationships/customXml" Target="../ink/ink139.xml"/><Relationship Id="rId50" Type="http://schemas.openxmlformats.org/officeDocument/2006/relationships/customXml" Target="../ink/ink147.xml"/><Relationship Id="rId55" Type="http://schemas.openxmlformats.org/officeDocument/2006/relationships/image" Target="../media/image43.png"/><Relationship Id="rId76" Type="http://schemas.openxmlformats.org/officeDocument/2006/relationships/customXml" Target="../ink/ink160.xml"/><Relationship Id="rId97" Type="http://schemas.openxmlformats.org/officeDocument/2006/relationships/image" Target="../media/image65.png"/><Relationship Id="rId104" Type="http://schemas.openxmlformats.org/officeDocument/2006/relationships/customXml" Target="../ink/ink174.xml"/><Relationship Id="rId7" Type="http://schemas.openxmlformats.org/officeDocument/2006/relationships/image" Target="../media/image19.png"/><Relationship Id="rId71" Type="http://schemas.openxmlformats.org/officeDocument/2006/relationships/image" Target="../media/image51.png"/><Relationship Id="rId92" Type="http://schemas.openxmlformats.org/officeDocument/2006/relationships/customXml" Target="../ink/ink168.xml"/><Relationship Id="rId2" Type="http://schemas.openxmlformats.org/officeDocument/2006/relationships/customXml" Target="../ink/ink123.xml"/><Relationship Id="rId29" Type="http://schemas.openxmlformats.org/officeDocument/2006/relationships/image" Target="../media/image30.png"/><Relationship Id="rId24" Type="http://schemas.openxmlformats.org/officeDocument/2006/relationships/customXml" Target="../ink/ink134.xml"/><Relationship Id="rId40" Type="http://schemas.openxmlformats.org/officeDocument/2006/relationships/customXml" Target="../ink/ink142.xml"/><Relationship Id="rId45" Type="http://schemas.openxmlformats.org/officeDocument/2006/relationships/image" Target="../media/image38.png"/><Relationship Id="rId66" Type="http://schemas.openxmlformats.org/officeDocument/2006/relationships/customXml" Target="../ink/ink155.xml"/><Relationship Id="rId87" Type="http://schemas.openxmlformats.org/officeDocument/2006/relationships/image" Target="../media/image60.png"/><Relationship Id="rId61" Type="http://schemas.openxmlformats.org/officeDocument/2006/relationships/image" Target="../media/image46.png"/><Relationship Id="rId82" Type="http://schemas.openxmlformats.org/officeDocument/2006/relationships/customXml" Target="../ink/ink163.xml"/><Relationship Id="rId19" Type="http://schemas.openxmlformats.org/officeDocument/2006/relationships/image" Target="../media/image25.png"/><Relationship Id="rId14" Type="http://schemas.openxmlformats.org/officeDocument/2006/relationships/customXml" Target="../ink/ink129.xml"/><Relationship Id="rId30" Type="http://schemas.openxmlformats.org/officeDocument/2006/relationships/customXml" Target="../ink/ink137.xml"/><Relationship Id="rId35" Type="http://schemas.openxmlformats.org/officeDocument/2006/relationships/image" Target="../media/image33.png"/><Relationship Id="rId56" Type="http://schemas.openxmlformats.org/officeDocument/2006/relationships/customXml" Target="../ink/ink150.xml"/><Relationship Id="rId77" Type="http://schemas.openxmlformats.org/officeDocument/2006/relationships/image" Target="../media/image54.png"/><Relationship Id="rId100" Type="http://schemas.openxmlformats.org/officeDocument/2006/relationships/customXml" Target="../ink/ink172.xml"/><Relationship Id="rId105" Type="http://schemas.openxmlformats.org/officeDocument/2006/relationships/image" Target="../media/image69.png"/><Relationship Id="rId8" Type="http://schemas.openxmlformats.org/officeDocument/2006/relationships/customXml" Target="../ink/ink126.xml"/><Relationship Id="rId51" Type="http://schemas.openxmlformats.org/officeDocument/2006/relationships/image" Target="../media/image41.png"/><Relationship Id="rId72" Type="http://schemas.openxmlformats.org/officeDocument/2006/relationships/customXml" Target="../ink/ink158.xml"/><Relationship Id="rId93" Type="http://schemas.openxmlformats.org/officeDocument/2006/relationships/image" Target="../media/image63.png"/><Relationship Id="rId98" Type="http://schemas.openxmlformats.org/officeDocument/2006/relationships/customXml" Target="../ink/ink171.xml"/><Relationship Id="rId3" Type="http://schemas.openxmlformats.org/officeDocument/2006/relationships/image" Target="../media/image17.png"/><Relationship Id="rId25" Type="http://schemas.openxmlformats.org/officeDocument/2006/relationships/image" Target="../media/image28.png"/><Relationship Id="rId46" Type="http://schemas.openxmlformats.org/officeDocument/2006/relationships/customXml" Target="../ink/ink145.xml"/><Relationship Id="rId67" Type="http://schemas.openxmlformats.org/officeDocument/2006/relationships/image" Target="../media/image49.png"/><Relationship Id="rId20" Type="http://schemas.openxmlformats.org/officeDocument/2006/relationships/customXml" Target="../ink/ink132.xml"/><Relationship Id="rId41" Type="http://schemas.openxmlformats.org/officeDocument/2006/relationships/image" Target="../media/image36.png"/><Relationship Id="rId62" Type="http://schemas.openxmlformats.org/officeDocument/2006/relationships/customXml" Target="../ink/ink153.xml"/><Relationship Id="rId83" Type="http://schemas.openxmlformats.org/officeDocument/2006/relationships/image" Target="../media/image58.png"/><Relationship Id="rId88" Type="http://schemas.openxmlformats.org/officeDocument/2006/relationships/customXml" Target="../ink/ink1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7.png"/><Relationship Id="rId299" Type="http://schemas.openxmlformats.org/officeDocument/2006/relationships/image" Target="../media/image248.png"/><Relationship Id="rId21" Type="http://schemas.openxmlformats.org/officeDocument/2006/relationships/image" Target="../media/image109.png"/><Relationship Id="rId63" Type="http://schemas.openxmlformats.org/officeDocument/2006/relationships/image" Target="../media/image130.png"/><Relationship Id="rId159" Type="http://schemas.openxmlformats.org/officeDocument/2006/relationships/image" Target="../media/image178.png"/><Relationship Id="rId324" Type="http://schemas.openxmlformats.org/officeDocument/2006/relationships/customXml" Target="../ink/ink338.xml"/><Relationship Id="rId366" Type="http://schemas.openxmlformats.org/officeDocument/2006/relationships/customXml" Target="../ink/ink359.xml"/><Relationship Id="rId170" Type="http://schemas.openxmlformats.org/officeDocument/2006/relationships/customXml" Target="../ink/ink261.xml"/><Relationship Id="rId226" Type="http://schemas.openxmlformats.org/officeDocument/2006/relationships/customXml" Target="../ink/ink289.xml"/><Relationship Id="rId433" Type="http://schemas.openxmlformats.org/officeDocument/2006/relationships/image" Target="../media/image315.png"/><Relationship Id="rId268" Type="http://schemas.openxmlformats.org/officeDocument/2006/relationships/customXml" Target="../ink/ink310.xml"/><Relationship Id="rId32" Type="http://schemas.openxmlformats.org/officeDocument/2006/relationships/customXml" Target="../ink/ink192.xml"/><Relationship Id="rId74" Type="http://schemas.openxmlformats.org/officeDocument/2006/relationships/customXml" Target="../ink/ink213.xml"/><Relationship Id="rId128" Type="http://schemas.openxmlformats.org/officeDocument/2006/relationships/customXml" Target="../ink/ink240.xml"/><Relationship Id="rId335" Type="http://schemas.openxmlformats.org/officeDocument/2006/relationships/image" Target="../media/image266.png"/><Relationship Id="rId377" Type="http://schemas.openxmlformats.org/officeDocument/2006/relationships/image" Target="../media/image287.png"/><Relationship Id="rId5" Type="http://schemas.openxmlformats.org/officeDocument/2006/relationships/image" Target="../media/image101.png"/><Relationship Id="rId181" Type="http://schemas.openxmlformats.org/officeDocument/2006/relationships/image" Target="../media/image189.png"/><Relationship Id="rId237" Type="http://schemas.openxmlformats.org/officeDocument/2006/relationships/image" Target="../media/image217.png"/><Relationship Id="rId402" Type="http://schemas.openxmlformats.org/officeDocument/2006/relationships/customXml" Target="../ink/ink377.xml"/><Relationship Id="rId279" Type="http://schemas.openxmlformats.org/officeDocument/2006/relationships/image" Target="../media/image238.png"/><Relationship Id="rId43" Type="http://schemas.openxmlformats.org/officeDocument/2006/relationships/image" Target="../media/image120.png"/><Relationship Id="rId139" Type="http://schemas.openxmlformats.org/officeDocument/2006/relationships/image" Target="../media/image168.png"/><Relationship Id="rId290" Type="http://schemas.openxmlformats.org/officeDocument/2006/relationships/customXml" Target="../ink/ink321.xml"/><Relationship Id="rId304" Type="http://schemas.openxmlformats.org/officeDocument/2006/relationships/customXml" Target="../ink/ink328.xml"/><Relationship Id="rId346" Type="http://schemas.openxmlformats.org/officeDocument/2006/relationships/customXml" Target="../ink/ink349.xml"/><Relationship Id="rId388" Type="http://schemas.openxmlformats.org/officeDocument/2006/relationships/customXml" Target="../ink/ink370.xml"/><Relationship Id="rId85" Type="http://schemas.openxmlformats.org/officeDocument/2006/relationships/image" Target="../media/image141.png"/><Relationship Id="rId150" Type="http://schemas.openxmlformats.org/officeDocument/2006/relationships/customXml" Target="../ink/ink251.xml"/><Relationship Id="rId192" Type="http://schemas.openxmlformats.org/officeDocument/2006/relationships/customXml" Target="../ink/ink272.xml"/><Relationship Id="rId206" Type="http://schemas.openxmlformats.org/officeDocument/2006/relationships/customXml" Target="../ink/ink279.xml"/><Relationship Id="rId413" Type="http://schemas.openxmlformats.org/officeDocument/2006/relationships/image" Target="../media/image305.png"/><Relationship Id="rId248" Type="http://schemas.openxmlformats.org/officeDocument/2006/relationships/customXml" Target="../ink/ink300.xml"/><Relationship Id="rId12" Type="http://schemas.openxmlformats.org/officeDocument/2006/relationships/customXml" Target="../ink/ink182.xml"/><Relationship Id="rId108" Type="http://schemas.openxmlformats.org/officeDocument/2006/relationships/customXml" Target="../ink/ink230.xml"/><Relationship Id="rId315" Type="http://schemas.openxmlformats.org/officeDocument/2006/relationships/image" Target="../media/image256.png"/><Relationship Id="rId357" Type="http://schemas.openxmlformats.org/officeDocument/2006/relationships/image" Target="../media/image277.png"/><Relationship Id="rId54" Type="http://schemas.openxmlformats.org/officeDocument/2006/relationships/customXml" Target="../ink/ink203.xml"/><Relationship Id="rId96" Type="http://schemas.openxmlformats.org/officeDocument/2006/relationships/customXml" Target="../ink/ink224.xml"/><Relationship Id="rId161" Type="http://schemas.openxmlformats.org/officeDocument/2006/relationships/image" Target="../media/image179.png"/><Relationship Id="rId217" Type="http://schemas.openxmlformats.org/officeDocument/2006/relationships/image" Target="../media/image207.png"/><Relationship Id="rId399" Type="http://schemas.openxmlformats.org/officeDocument/2006/relationships/image" Target="../media/image298.png"/><Relationship Id="rId259" Type="http://schemas.openxmlformats.org/officeDocument/2006/relationships/image" Target="../media/image228.png"/><Relationship Id="rId424" Type="http://schemas.openxmlformats.org/officeDocument/2006/relationships/customXml" Target="../ink/ink388.xml"/><Relationship Id="rId23" Type="http://schemas.openxmlformats.org/officeDocument/2006/relationships/image" Target="../media/image110.png"/><Relationship Id="rId119" Type="http://schemas.openxmlformats.org/officeDocument/2006/relationships/image" Target="../media/image158.png"/><Relationship Id="rId270" Type="http://schemas.openxmlformats.org/officeDocument/2006/relationships/customXml" Target="../ink/ink311.xml"/><Relationship Id="rId326" Type="http://schemas.openxmlformats.org/officeDocument/2006/relationships/customXml" Target="../ink/ink339.xml"/><Relationship Id="rId65" Type="http://schemas.openxmlformats.org/officeDocument/2006/relationships/image" Target="../media/image131.png"/><Relationship Id="rId130" Type="http://schemas.openxmlformats.org/officeDocument/2006/relationships/customXml" Target="../ink/ink241.xml"/><Relationship Id="rId368" Type="http://schemas.openxmlformats.org/officeDocument/2006/relationships/customXml" Target="../ink/ink360.xml"/><Relationship Id="rId172" Type="http://schemas.openxmlformats.org/officeDocument/2006/relationships/customXml" Target="../ink/ink262.xml"/><Relationship Id="rId228" Type="http://schemas.openxmlformats.org/officeDocument/2006/relationships/customXml" Target="../ink/ink290.xml"/><Relationship Id="rId435" Type="http://schemas.openxmlformats.org/officeDocument/2006/relationships/image" Target="../media/image316.png"/><Relationship Id="rId281" Type="http://schemas.openxmlformats.org/officeDocument/2006/relationships/image" Target="../media/image239.png"/><Relationship Id="rId337" Type="http://schemas.openxmlformats.org/officeDocument/2006/relationships/image" Target="../media/image267.png"/><Relationship Id="rId34" Type="http://schemas.openxmlformats.org/officeDocument/2006/relationships/customXml" Target="../ink/ink193.xml"/><Relationship Id="rId76" Type="http://schemas.openxmlformats.org/officeDocument/2006/relationships/customXml" Target="../ink/ink214.xml"/><Relationship Id="rId141" Type="http://schemas.openxmlformats.org/officeDocument/2006/relationships/image" Target="../media/image169.png"/><Relationship Id="rId379" Type="http://schemas.openxmlformats.org/officeDocument/2006/relationships/image" Target="../media/image288.png"/><Relationship Id="rId7" Type="http://schemas.openxmlformats.org/officeDocument/2006/relationships/image" Target="../media/image102.png"/><Relationship Id="rId183" Type="http://schemas.openxmlformats.org/officeDocument/2006/relationships/image" Target="../media/image190.png"/><Relationship Id="rId239" Type="http://schemas.openxmlformats.org/officeDocument/2006/relationships/image" Target="../media/image218.png"/><Relationship Id="rId390" Type="http://schemas.openxmlformats.org/officeDocument/2006/relationships/customXml" Target="../ink/ink371.xml"/><Relationship Id="rId404" Type="http://schemas.openxmlformats.org/officeDocument/2006/relationships/customXml" Target="../ink/ink378.xml"/><Relationship Id="rId250" Type="http://schemas.openxmlformats.org/officeDocument/2006/relationships/customXml" Target="../ink/ink301.xml"/><Relationship Id="rId292" Type="http://schemas.openxmlformats.org/officeDocument/2006/relationships/customXml" Target="../ink/ink322.xml"/><Relationship Id="rId306" Type="http://schemas.openxmlformats.org/officeDocument/2006/relationships/customXml" Target="../ink/ink329.xml"/><Relationship Id="rId45" Type="http://schemas.openxmlformats.org/officeDocument/2006/relationships/image" Target="../media/image121.png"/><Relationship Id="rId87" Type="http://schemas.openxmlformats.org/officeDocument/2006/relationships/image" Target="../media/image142.png"/><Relationship Id="rId110" Type="http://schemas.openxmlformats.org/officeDocument/2006/relationships/customXml" Target="../ink/ink231.xml"/><Relationship Id="rId348" Type="http://schemas.openxmlformats.org/officeDocument/2006/relationships/customXml" Target="../ink/ink350.xml"/><Relationship Id="rId152" Type="http://schemas.openxmlformats.org/officeDocument/2006/relationships/customXml" Target="../ink/ink252.xml"/><Relationship Id="rId194" Type="http://schemas.openxmlformats.org/officeDocument/2006/relationships/customXml" Target="../ink/ink273.xml"/><Relationship Id="rId208" Type="http://schemas.openxmlformats.org/officeDocument/2006/relationships/customXml" Target="../ink/ink280.xml"/><Relationship Id="rId415" Type="http://schemas.openxmlformats.org/officeDocument/2006/relationships/image" Target="../media/image306.png"/><Relationship Id="rId261" Type="http://schemas.openxmlformats.org/officeDocument/2006/relationships/image" Target="../media/image229.png"/><Relationship Id="rId14" Type="http://schemas.openxmlformats.org/officeDocument/2006/relationships/customXml" Target="../ink/ink183.xml"/><Relationship Id="rId56" Type="http://schemas.openxmlformats.org/officeDocument/2006/relationships/customXml" Target="../ink/ink204.xml"/><Relationship Id="rId317" Type="http://schemas.openxmlformats.org/officeDocument/2006/relationships/image" Target="../media/image257.png"/><Relationship Id="rId359" Type="http://schemas.openxmlformats.org/officeDocument/2006/relationships/image" Target="../media/image278.png"/><Relationship Id="rId98" Type="http://schemas.openxmlformats.org/officeDocument/2006/relationships/customXml" Target="../ink/ink225.xml"/><Relationship Id="rId121" Type="http://schemas.openxmlformats.org/officeDocument/2006/relationships/image" Target="../media/image159.png"/><Relationship Id="rId163" Type="http://schemas.openxmlformats.org/officeDocument/2006/relationships/image" Target="../media/image180.png"/><Relationship Id="rId219" Type="http://schemas.openxmlformats.org/officeDocument/2006/relationships/image" Target="../media/image208.png"/><Relationship Id="rId370" Type="http://schemas.openxmlformats.org/officeDocument/2006/relationships/customXml" Target="../ink/ink361.xml"/><Relationship Id="rId426" Type="http://schemas.openxmlformats.org/officeDocument/2006/relationships/customXml" Target="../ink/ink389.xml"/><Relationship Id="rId230" Type="http://schemas.openxmlformats.org/officeDocument/2006/relationships/customXml" Target="../ink/ink291.xml"/><Relationship Id="rId25" Type="http://schemas.openxmlformats.org/officeDocument/2006/relationships/image" Target="../media/image111.png"/><Relationship Id="rId67" Type="http://schemas.openxmlformats.org/officeDocument/2006/relationships/image" Target="../media/image132.png"/><Relationship Id="rId272" Type="http://schemas.openxmlformats.org/officeDocument/2006/relationships/customXml" Target="../ink/ink312.xml"/><Relationship Id="rId328" Type="http://schemas.openxmlformats.org/officeDocument/2006/relationships/customXml" Target="../ink/ink340.xml"/><Relationship Id="rId132" Type="http://schemas.openxmlformats.org/officeDocument/2006/relationships/customXml" Target="../ink/ink242.xml"/><Relationship Id="rId174" Type="http://schemas.openxmlformats.org/officeDocument/2006/relationships/customXml" Target="../ink/ink263.xml"/><Relationship Id="rId381" Type="http://schemas.openxmlformats.org/officeDocument/2006/relationships/image" Target="../media/image289.png"/><Relationship Id="rId241" Type="http://schemas.openxmlformats.org/officeDocument/2006/relationships/image" Target="../media/image219.png"/><Relationship Id="rId437" Type="http://schemas.openxmlformats.org/officeDocument/2006/relationships/image" Target="../media/image317.png"/><Relationship Id="rId36" Type="http://schemas.openxmlformats.org/officeDocument/2006/relationships/customXml" Target="../ink/ink194.xml"/><Relationship Id="rId283" Type="http://schemas.openxmlformats.org/officeDocument/2006/relationships/image" Target="../media/image240.png"/><Relationship Id="rId339" Type="http://schemas.openxmlformats.org/officeDocument/2006/relationships/image" Target="../media/image268.png"/><Relationship Id="rId78" Type="http://schemas.openxmlformats.org/officeDocument/2006/relationships/customXml" Target="../ink/ink215.xml"/><Relationship Id="rId101" Type="http://schemas.openxmlformats.org/officeDocument/2006/relationships/image" Target="../media/image149.png"/><Relationship Id="rId143" Type="http://schemas.openxmlformats.org/officeDocument/2006/relationships/image" Target="../media/image170.png"/><Relationship Id="rId185" Type="http://schemas.openxmlformats.org/officeDocument/2006/relationships/image" Target="../media/image191.png"/><Relationship Id="rId350" Type="http://schemas.openxmlformats.org/officeDocument/2006/relationships/customXml" Target="../ink/ink351.xml"/><Relationship Id="rId406" Type="http://schemas.openxmlformats.org/officeDocument/2006/relationships/customXml" Target="../ink/ink379.xml"/><Relationship Id="rId9" Type="http://schemas.openxmlformats.org/officeDocument/2006/relationships/image" Target="../media/image103.png"/><Relationship Id="rId210" Type="http://schemas.openxmlformats.org/officeDocument/2006/relationships/customXml" Target="../ink/ink281.xml"/><Relationship Id="rId392" Type="http://schemas.openxmlformats.org/officeDocument/2006/relationships/customXml" Target="../ink/ink372.xml"/><Relationship Id="rId252" Type="http://schemas.openxmlformats.org/officeDocument/2006/relationships/customXml" Target="../ink/ink302.xml"/><Relationship Id="rId294" Type="http://schemas.openxmlformats.org/officeDocument/2006/relationships/customXml" Target="../ink/ink323.xml"/><Relationship Id="rId308" Type="http://schemas.openxmlformats.org/officeDocument/2006/relationships/customXml" Target="../ink/ink330.xml"/><Relationship Id="rId47" Type="http://schemas.openxmlformats.org/officeDocument/2006/relationships/image" Target="../media/image122.png"/><Relationship Id="rId89" Type="http://schemas.openxmlformats.org/officeDocument/2006/relationships/image" Target="../media/image143.png"/><Relationship Id="rId112" Type="http://schemas.openxmlformats.org/officeDocument/2006/relationships/customXml" Target="../ink/ink232.xml"/><Relationship Id="rId154" Type="http://schemas.openxmlformats.org/officeDocument/2006/relationships/customXml" Target="../ink/ink253.xml"/><Relationship Id="rId361" Type="http://schemas.openxmlformats.org/officeDocument/2006/relationships/image" Target="../media/image279.png"/><Relationship Id="rId196" Type="http://schemas.openxmlformats.org/officeDocument/2006/relationships/customXml" Target="../ink/ink274.xml"/><Relationship Id="rId417" Type="http://schemas.openxmlformats.org/officeDocument/2006/relationships/image" Target="../media/image307.png"/><Relationship Id="rId16" Type="http://schemas.openxmlformats.org/officeDocument/2006/relationships/customXml" Target="../ink/ink184.xml"/><Relationship Id="rId221" Type="http://schemas.openxmlformats.org/officeDocument/2006/relationships/image" Target="../media/image209.png"/><Relationship Id="rId263" Type="http://schemas.openxmlformats.org/officeDocument/2006/relationships/image" Target="../media/image230.png"/><Relationship Id="rId319" Type="http://schemas.openxmlformats.org/officeDocument/2006/relationships/image" Target="../media/image258.png"/><Relationship Id="rId58" Type="http://schemas.openxmlformats.org/officeDocument/2006/relationships/customXml" Target="../ink/ink205.xml"/><Relationship Id="rId123" Type="http://schemas.openxmlformats.org/officeDocument/2006/relationships/image" Target="../media/image160.png"/><Relationship Id="rId330" Type="http://schemas.openxmlformats.org/officeDocument/2006/relationships/customXml" Target="../ink/ink341.xml"/><Relationship Id="rId165" Type="http://schemas.openxmlformats.org/officeDocument/2006/relationships/image" Target="../media/image181.png"/><Relationship Id="rId372" Type="http://schemas.openxmlformats.org/officeDocument/2006/relationships/customXml" Target="../ink/ink362.xml"/><Relationship Id="rId428" Type="http://schemas.openxmlformats.org/officeDocument/2006/relationships/customXml" Target="../ink/ink390.xml"/><Relationship Id="rId232" Type="http://schemas.openxmlformats.org/officeDocument/2006/relationships/customXml" Target="../ink/ink292.xml"/><Relationship Id="rId274" Type="http://schemas.openxmlformats.org/officeDocument/2006/relationships/customXml" Target="../ink/ink313.xml"/><Relationship Id="rId27" Type="http://schemas.openxmlformats.org/officeDocument/2006/relationships/image" Target="../media/image112.png"/><Relationship Id="rId69" Type="http://schemas.openxmlformats.org/officeDocument/2006/relationships/image" Target="../media/image133.png"/><Relationship Id="rId134" Type="http://schemas.openxmlformats.org/officeDocument/2006/relationships/customXml" Target="../ink/ink243.xml"/><Relationship Id="rId80" Type="http://schemas.openxmlformats.org/officeDocument/2006/relationships/customXml" Target="../ink/ink216.xml"/><Relationship Id="rId176" Type="http://schemas.openxmlformats.org/officeDocument/2006/relationships/customXml" Target="../ink/ink264.xml"/><Relationship Id="rId341" Type="http://schemas.openxmlformats.org/officeDocument/2006/relationships/image" Target="../media/image269.png"/><Relationship Id="rId383" Type="http://schemas.openxmlformats.org/officeDocument/2006/relationships/image" Target="../media/image290.png"/><Relationship Id="rId201" Type="http://schemas.openxmlformats.org/officeDocument/2006/relationships/image" Target="../media/image199.png"/><Relationship Id="rId243" Type="http://schemas.openxmlformats.org/officeDocument/2006/relationships/image" Target="../media/image220.png"/><Relationship Id="rId285" Type="http://schemas.openxmlformats.org/officeDocument/2006/relationships/image" Target="../media/image241.png"/><Relationship Id="rId38" Type="http://schemas.openxmlformats.org/officeDocument/2006/relationships/customXml" Target="../ink/ink195.xml"/><Relationship Id="rId103" Type="http://schemas.openxmlformats.org/officeDocument/2006/relationships/image" Target="../media/image150.png"/><Relationship Id="rId310" Type="http://schemas.openxmlformats.org/officeDocument/2006/relationships/customXml" Target="../ink/ink331.xml"/><Relationship Id="rId91" Type="http://schemas.openxmlformats.org/officeDocument/2006/relationships/image" Target="../media/image144.png"/><Relationship Id="rId145" Type="http://schemas.openxmlformats.org/officeDocument/2006/relationships/image" Target="../media/image171.png"/><Relationship Id="rId187" Type="http://schemas.openxmlformats.org/officeDocument/2006/relationships/image" Target="../media/image192.png"/><Relationship Id="rId352" Type="http://schemas.openxmlformats.org/officeDocument/2006/relationships/customXml" Target="../ink/ink352.xml"/><Relationship Id="rId394" Type="http://schemas.openxmlformats.org/officeDocument/2006/relationships/customXml" Target="../ink/ink373.xml"/><Relationship Id="rId408" Type="http://schemas.openxmlformats.org/officeDocument/2006/relationships/customXml" Target="../ink/ink380.xml"/><Relationship Id="rId212" Type="http://schemas.openxmlformats.org/officeDocument/2006/relationships/customXml" Target="../ink/ink282.xml"/><Relationship Id="rId254" Type="http://schemas.openxmlformats.org/officeDocument/2006/relationships/customXml" Target="../ink/ink303.xml"/><Relationship Id="rId49" Type="http://schemas.openxmlformats.org/officeDocument/2006/relationships/image" Target="../media/image123.png"/><Relationship Id="rId114" Type="http://schemas.openxmlformats.org/officeDocument/2006/relationships/customXml" Target="../ink/ink233.xml"/><Relationship Id="rId296" Type="http://schemas.openxmlformats.org/officeDocument/2006/relationships/customXml" Target="../ink/ink324.xml"/><Relationship Id="rId60" Type="http://schemas.openxmlformats.org/officeDocument/2006/relationships/customXml" Target="../ink/ink206.xml"/><Relationship Id="rId81" Type="http://schemas.openxmlformats.org/officeDocument/2006/relationships/image" Target="../media/image139.png"/><Relationship Id="rId135" Type="http://schemas.openxmlformats.org/officeDocument/2006/relationships/image" Target="../media/image166.png"/><Relationship Id="rId156" Type="http://schemas.openxmlformats.org/officeDocument/2006/relationships/customXml" Target="../ink/ink254.xml"/><Relationship Id="rId177" Type="http://schemas.openxmlformats.org/officeDocument/2006/relationships/image" Target="../media/image187.png"/><Relationship Id="rId198" Type="http://schemas.openxmlformats.org/officeDocument/2006/relationships/customXml" Target="../ink/ink275.xml"/><Relationship Id="rId321" Type="http://schemas.openxmlformats.org/officeDocument/2006/relationships/image" Target="../media/image259.png"/><Relationship Id="rId342" Type="http://schemas.openxmlformats.org/officeDocument/2006/relationships/customXml" Target="../ink/ink347.xml"/><Relationship Id="rId363" Type="http://schemas.openxmlformats.org/officeDocument/2006/relationships/image" Target="../media/image280.png"/><Relationship Id="rId384" Type="http://schemas.openxmlformats.org/officeDocument/2006/relationships/customXml" Target="../ink/ink368.xml"/><Relationship Id="rId419" Type="http://schemas.openxmlformats.org/officeDocument/2006/relationships/image" Target="../media/image308.png"/><Relationship Id="rId202" Type="http://schemas.openxmlformats.org/officeDocument/2006/relationships/customXml" Target="../ink/ink277.xml"/><Relationship Id="rId223" Type="http://schemas.openxmlformats.org/officeDocument/2006/relationships/image" Target="../media/image210.png"/><Relationship Id="rId244" Type="http://schemas.openxmlformats.org/officeDocument/2006/relationships/customXml" Target="../ink/ink298.xml"/><Relationship Id="rId430" Type="http://schemas.openxmlformats.org/officeDocument/2006/relationships/customXml" Target="../ink/ink391.xml"/><Relationship Id="rId18" Type="http://schemas.openxmlformats.org/officeDocument/2006/relationships/customXml" Target="../ink/ink185.xml"/><Relationship Id="rId39" Type="http://schemas.openxmlformats.org/officeDocument/2006/relationships/image" Target="../media/image118.png"/><Relationship Id="rId265" Type="http://schemas.openxmlformats.org/officeDocument/2006/relationships/image" Target="../media/image231.png"/><Relationship Id="rId286" Type="http://schemas.openxmlformats.org/officeDocument/2006/relationships/customXml" Target="../ink/ink319.xml"/><Relationship Id="rId50" Type="http://schemas.openxmlformats.org/officeDocument/2006/relationships/customXml" Target="../ink/ink201.xml"/><Relationship Id="rId104" Type="http://schemas.openxmlformats.org/officeDocument/2006/relationships/customXml" Target="../ink/ink228.xml"/><Relationship Id="rId125" Type="http://schemas.openxmlformats.org/officeDocument/2006/relationships/image" Target="../media/image161.png"/><Relationship Id="rId146" Type="http://schemas.openxmlformats.org/officeDocument/2006/relationships/customXml" Target="../ink/ink249.xml"/><Relationship Id="rId167" Type="http://schemas.openxmlformats.org/officeDocument/2006/relationships/image" Target="../media/image182.png"/><Relationship Id="rId188" Type="http://schemas.openxmlformats.org/officeDocument/2006/relationships/customXml" Target="../ink/ink270.xml"/><Relationship Id="rId311" Type="http://schemas.openxmlformats.org/officeDocument/2006/relationships/image" Target="../media/image254.png"/><Relationship Id="rId332" Type="http://schemas.openxmlformats.org/officeDocument/2006/relationships/customXml" Target="../ink/ink342.xml"/><Relationship Id="rId353" Type="http://schemas.openxmlformats.org/officeDocument/2006/relationships/image" Target="../media/image275.png"/><Relationship Id="rId374" Type="http://schemas.openxmlformats.org/officeDocument/2006/relationships/customXml" Target="../ink/ink363.xml"/><Relationship Id="rId395" Type="http://schemas.openxmlformats.org/officeDocument/2006/relationships/image" Target="../media/image296.png"/><Relationship Id="rId409" Type="http://schemas.openxmlformats.org/officeDocument/2006/relationships/image" Target="../media/image303.png"/><Relationship Id="rId71" Type="http://schemas.openxmlformats.org/officeDocument/2006/relationships/image" Target="../media/image134.png"/><Relationship Id="rId92" Type="http://schemas.openxmlformats.org/officeDocument/2006/relationships/customXml" Target="../ink/ink222.xml"/><Relationship Id="rId213" Type="http://schemas.openxmlformats.org/officeDocument/2006/relationships/image" Target="../media/image205.png"/><Relationship Id="rId234" Type="http://schemas.openxmlformats.org/officeDocument/2006/relationships/customXml" Target="../ink/ink293.xml"/><Relationship Id="rId420" Type="http://schemas.openxmlformats.org/officeDocument/2006/relationships/customXml" Target="../ink/ink386.xml"/><Relationship Id="rId2" Type="http://schemas.openxmlformats.org/officeDocument/2006/relationships/customXml" Target="../ink/ink177.xml"/><Relationship Id="rId29" Type="http://schemas.openxmlformats.org/officeDocument/2006/relationships/image" Target="../media/image113.png"/><Relationship Id="rId255" Type="http://schemas.openxmlformats.org/officeDocument/2006/relationships/image" Target="../media/image226.png"/><Relationship Id="rId276" Type="http://schemas.openxmlformats.org/officeDocument/2006/relationships/customXml" Target="../ink/ink314.xml"/><Relationship Id="rId297" Type="http://schemas.openxmlformats.org/officeDocument/2006/relationships/image" Target="../media/image247.png"/><Relationship Id="rId40" Type="http://schemas.openxmlformats.org/officeDocument/2006/relationships/customXml" Target="../ink/ink196.xml"/><Relationship Id="rId115" Type="http://schemas.openxmlformats.org/officeDocument/2006/relationships/image" Target="../media/image156.png"/><Relationship Id="rId136" Type="http://schemas.openxmlformats.org/officeDocument/2006/relationships/customXml" Target="../ink/ink244.xml"/><Relationship Id="rId157" Type="http://schemas.openxmlformats.org/officeDocument/2006/relationships/image" Target="../media/image177.png"/><Relationship Id="rId178" Type="http://schemas.openxmlformats.org/officeDocument/2006/relationships/customXml" Target="../ink/ink265.xml"/><Relationship Id="rId301" Type="http://schemas.openxmlformats.org/officeDocument/2006/relationships/image" Target="../media/image249.png"/><Relationship Id="rId322" Type="http://schemas.openxmlformats.org/officeDocument/2006/relationships/customXml" Target="../ink/ink337.xml"/><Relationship Id="rId343" Type="http://schemas.openxmlformats.org/officeDocument/2006/relationships/image" Target="../media/image270.png"/><Relationship Id="rId364" Type="http://schemas.openxmlformats.org/officeDocument/2006/relationships/customXml" Target="../ink/ink358.xml"/><Relationship Id="rId61" Type="http://schemas.openxmlformats.org/officeDocument/2006/relationships/image" Target="../media/image129.png"/><Relationship Id="rId82" Type="http://schemas.openxmlformats.org/officeDocument/2006/relationships/customXml" Target="../ink/ink217.xml"/><Relationship Id="rId199" Type="http://schemas.openxmlformats.org/officeDocument/2006/relationships/image" Target="../media/image198.png"/><Relationship Id="rId203" Type="http://schemas.openxmlformats.org/officeDocument/2006/relationships/image" Target="../media/image200.png"/><Relationship Id="rId385" Type="http://schemas.openxmlformats.org/officeDocument/2006/relationships/image" Target="../media/image291.png"/><Relationship Id="rId19" Type="http://schemas.openxmlformats.org/officeDocument/2006/relationships/image" Target="../media/image108.png"/><Relationship Id="rId224" Type="http://schemas.openxmlformats.org/officeDocument/2006/relationships/customXml" Target="../ink/ink288.xml"/><Relationship Id="rId245" Type="http://schemas.openxmlformats.org/officeDocument/2006/relationships/image" Target="../media/image221.png"/><Relationship Id="rId266" Type="http://schemas.openxmlformats.org/officeDocument/2006/relationships/customXml" Target="../ink/ink309.xml"/><Relationship Id="rId287" Type="http://schemas.openxmlformats.org/officeDocument/2006/relationships/image" Target="../media/image242.png"/><Relationship Id="rId410" Type="http://schemas.openxmlformats.org/officeDocument/2006/relationships/customXml" Target="../ink/ink381.xml"/><Relationship Id="rId431" Type="http://schemas.openxmlformats.org/officeDocument/2006/relationships/image" Target="../media/image314.png"/><Relationship Id="rId30" Type="http://schemas.openxmlformats.org/officeDocument/2006/relationships/customXml" Target="../ink/ink191.xml"/><Relationship Id="rId105" Type="http://schemas.openxmlformats.org/officeDocument/2006/relationships/image" Target="../media/image151.png"/><Relationship Id="rId126" Type="http://schemas.openxmlformats.org/officeDocument/2006/relationships/customXml" Target="../ink/ink239.xml"/><Relationship Id="rId147" Type="http://schemas.openxmlformats.org/officeDocument/2006/relationships/image" Target="../media/image172.png"/><Relationship Id="rId168" Type="http://schemas.openxmlformats.org/officeDocument/2006/relationships/customXml" Target="../ink/ink260.xml"/><Relationship Id="rId312" Type="http://schemas.openxmlformats.org/officeDocument/2006/relationships/customXml" Target="../ink/ink332.xml"/><Relationship Id="rId333" Type="http://schemas.openxmlformats.org/officeDocument/2006/relationships/image" Target="../media/image265.png"/><Relationship Id="rId354" Type="http://schemas.openxmlformats.org/officeDocument/2006/relationships/customXml" Target="../ink/ink353.xml"/><Relationship Id="rId51" Type="http://schemas.openxmlformats.org/officeDocument/2006/relationships/image" Target="../media/image124.png"/><Relationship Id="rId72" Type="http://schemas.openxmlformats.org/officeDocument/2006/relationships/customXml" Target="../ink/ink212.xml"/><Relationship Id="rId93" Type="http://schemas.openxmlformats.org/officeDocument/2006/relationships/image" Target="../media/image145.png"/><Relationship Id="rId189" Type="http://schemas.openxmlformats.org/officeDocument/2006/relationships/image" Target="../media/image193.png"/><Relationship Id="rId375" Type="http://schemas.openxmlformats.org/officeDocument/2006/relationships/image" Target="../media/image286.png"/><Relationship Id="rId396" Type="http://schemas.openxmlformats.org/officeDocument/2006/relationships/customXml" Target="../ink/ink374.xml"/><Relationship Id="rId3" Type="http://schemas.openxmlformats.org/officeDocument/2006/relationships/image" Target="../media/image100.png"/><Relationship Id="rId214" Type="http://schemas.openxmlformats.org/officeDocument/2006/relationships/customXml" Target="../ink/ink283.xml"/><Relationship Id="rId235" Type="http://schemas.openxmlformats.org/officeDocument/2006/relationships/image" Target="../media/image216.png"/><Relationship Id="rId256" Type="http://schemas.openxmlformats.org/officeDocument/2006/relationships/customXml" Target="../ink/ink304.xml"/><Relationship Id="rId277" Type="http://schemas.openxmlformats.org/officeDocument/2006/relationships/image" Target="../media/image237.png"/><Relationship Id="rId298" Type="http://schemas.openxmlformats.org/officeDocument/2006/relationships/customXml" Target="../ink/ink325.xml"/><Relationship Id="rId400" Type="http://schemas.openxmlformats.org/officeDocument/2006/relationships/customXml" Target="../ink/ink376.xml"/><Relationship Id="rId421" Type="http://schemas.openxmlformats.org/officeDocument/2006/relationships/image" Target="../media/image309.png"/><Relationship Id="rId116" Type="http://schemas.openxmlformats.org/officeDocument/2006/relationships/customXml" Target="../ink/ink234.xml"/><Relationship Id="rId137" Type="http://schemas.openxmlformats.org/officeDocument/2006/relationships/image" Target="../media/image167.png"/><Relationship Id="rId158" Type="http://schemas.openxmlformats.org/officeDocument/2006/relationships/customXml" Target="../ink/ink255.xml"/><Relationship Id="rId302" Type="http://schemas.openxmlformats.org/officeDocument/2006/relationships/customXml" Target="../ink/ink327.xml"/><Relationship Id="rId323" Type="http://schemas.openxmlformats.org/officeDocument/2006/relationships/image" Target="../media/image260.png"/><Relationship Id="rId344" Type="http://schemas.openxmlformats.org/officeDocument/2006/relationships/customXml" Target="../ink/ink348.xml"/><Relationship Id="rId20" Type="http://schemas.openxmlformats.org/officeDocument/2006/relationships/customXml" Target="../ink/ink186.xml"/><Relationship Id="rId41" Type="http://schemas.openxmlformats.org/officeDocument/2006/relationships/image" Target="../media/image119.png"/><Relationship Id="rId62" Type="http://schemas.openxmlformats.org/officeDocument/2006/relationships/customXml" Target="../ink/ink207.xml"/><Relationship Id="rId83" Type="http://schemas.openxmlformats.org/officeDocument/2006/relationships/image" Target="../media/image140.png"/><Relationship Id="rId179" Type="http://schemas.openxmlformats.org/officeDocument/2006/relationships/image" Target="../media/image188.png"/><Relationship Id="rId365" Type="http://schemas.openxmlformats.org/officeDocument/2006/relationships/image" Target="../media/image281.png"/><Relationship Id="rId386" Type="http://schemas.openxmlformats.org/officeDocument/2006/relationships/customXml" Target="../ink/ink369.xml"/><Relationship Id="rId190" Type="http://schemas.openxmlformats.org/officeDocument/2006/relationships/customXml" Target="../ink/ink271.xml"/><Relationship Id="rId204" Type="http://schemas.openxmlformats.org/officeDocument/2006/relationships/customXml" Target="../ink/ink278.xml"/><Relationship Id="rId225" Type="http://schemas.openxmlformats.org/officeDocument/2006/relationships/image" Target="../media/image211.png"/><Relationship Id="rId246" Type="http://schemas.openxmlformats.org/officeDocument/2006/relationships/customXml" Target="../ink/ink299.xml"/><Relationship Id="rId267" Type="http://schemas.openxmlformats.org/officeDocument/2006/relationships/image" Target="../media/image232.png"/><Relationship Id="rId288" Type="http://schemas.openxmlformats.org/officeDocument/2006/relationships/customXml" Target="../ink/ink320.xml"/><Relationship Id="rId411" Type="http://schemas.openxmlformats.org/officeDocument/2006/relationships/image" Target="../media/image304.png"/><Relationship Id="rId432" Type="http://schemas.openxmlformats.org/officeDocument/2006/relationships/customXml" Target="../ink/ink392.xml"/><Relationship Id="rId106" Type="http://schemas.openxmlformats.org/officeDocument/2006/relationships/customXml" Target="../ink/ink229.xml"/><Relationship Id="rId127" Type="http://schemas.openxmlformats.org/officeDocument/2006/relationships/image" Target="../media/image162.png"/><Relationship Id="rId313" Type="http://schemas.openxmlformats.org/officeDocument/2006/relationships/image" Target="../media/image255.png"/><Relationship Id="rId10" Type="http://schemas.openxmlformats.org/officeDocument/2006/relationships/customXml" Target="../ink/ink181.xml"/><Relationship Id="rId31" Type="http://schemas.openxmlformats.org/officeDocument/2006/relationships/image" Target="../media/image114.png"/><Relationship Id="rId52" Type="http://schemas.openxmlformats.org/officeDocument/2006/relationships/customXml" Target="../ink/ink202.xml"/><Relationship Id="rId73" Type="http://schemas.openxmlformats.org/officeDocument/2006/relationships/image" Target="../media/image135.png"/><Relationship Id="rId94" Type="http://schemas.openxmlformats.org/officeDocument/2006/relationships/customXml" Target="../ink/ink223.xml"/><Relationship Id="rId148" Type="http://schemas.openxmlformats.org/officeDocument/2006/relationships/customXml" Target="../ink/ink250.xml"/><Relationship Id="rId169" Type="http://schemas.openxmlformats.org/officeDocument/2006/relationships/image" Target="../media/image183.png"/><Relationship Id="rId334" Type="http://schemas.openxmlformats.org/officeDocument/2006/relationships/customXml" Target="../ink/ink343.xml"/><Relationship Id="rId355" Type="http://schemas.openxmlformats.org/officeDocument/2006/relationships/image" Target="../media/image276.png"/><Relationship Id="rId376" Type="http://schemas.openxmlformats.org/officeDocument/2006/relationships/customXml" Target="../ink/ink364.xml"/><Relationship Id="rId397" Type="http://schemas.openxmlformats.org/officeDocument/2006/relationships/image" Target="../media/image297.png"/><Relationship Id="rId4" Type="http://schemas.openxmlformats.org/officeDocument/2006/relationships/customXml" Target="../ink/ink178.xml"/><Relationship Id="rId180" Type="http://schemas.openxmlformats.org/officeDocument/2006/relationships/customXml" Target="../ink/ink266.xml"/><Relationship Id="rId215" Type="http://schemas.openxmlformats.org/officeDocument/2006/relationships/image" Target="../media/image206.png"/><Relationship Id="rId236" Type="http://schemas.openxmlformats.org/officeDocument/2006/relationships/customXml" Target="../ink/ink294.xml"/><Relationship Id="rId257" Type="http://schemas.openxmlformats.org/officeDocument/2006/relationships/image" Target="../media/image227.png"/><Relationship Id="rId278" Type="http://schemas.openxmlformats.org/officeDocument/2006/relationships/customXml" Target="../ink/ink315.xml"/><Relationship Id="rId401" Type="http://schemas.openxmlformats.org/officeDocument/2006/relationships/image" Target="../media/image299.png"/><Relationship Id="rId422" Type="http://schemas.openxmlformats.org/officeDocument/2006/relationships/customXml" Target="../ink/ink387.xml"/><Relationship Id="rId303" Type="http://schemas.openxmlformats.org/officeDocument/2006/relationships/image" Target="../media/image250.png"/><Relationship Id="rId42" Type="http://schemas.openxmlformats.org/officeDocument/2006/relationships/customXml" Target="../ink/ink197.xml"/><Relationship Id="rId84" Type="http://schemas.openxmlformats.org/officeDocument/2006/relationships/customXml" Target="../ink/ink218.xml"/><Relationship Id="rId138" Type="http://schemas.openxmlformats.org/officeDocument/2006/relationships/customXml" Target="../ink/ink245.xml"/><Relationship Id="rId345" Type="http://schemas.openxmlformats.org/officeDocument/2006/relationships/image" Target="../media/image271.png"/><Relationship Id="rId387" Type="http://schemas.openxmlformats.org/officeDocument/2006/relationships/image" Target="../media/image292.png"/><Relationship Id="rId191" Type="http://schemas.openxmlformats.org/officeDocument/2006/relationships/image" Target="../media/image194.png"/><Relationship Id="rId205" Type="http://schemas.openxmlformats.org/officeDocument/2006/relationships/image" Target="../media/image201.png"/><Relationship Id="rId247" Type="http://schemas.openxmlformats.org/officeDocument/2006/relationships/image" Target="../media/image222.png"/><Relationship Id="rId412" Type="http://schemas.openxmlformats.org/officeDocument/2006/relationships/customXml" Target="../ink/ink382.xml"/><Relationship Id="rId107" Type="http://schemas.openxmlformats.org/officeDocument/2006/relationships/image" Target="../media/image152.png"/><Relationship Id="rId289" Type="http://schemas.openxmlformats.org/officeDocument/2006/relationships/image" Target="../media/image243.png"/><Relationship Id="rId11" Type="http://schemas.openxmlformats.org/officeDocument/2006/relationships/image" Target="../media/image104.png"/><Relationship Id="rId53" Type="http://schemas.openxmlformats.org/officeDocument/2006/relationships/image" Target="../media/image125.png"/><Relationship Id="rId149" Type="http://schemas.openxmlformats.org/officeDocument/2006/relationships/image" Target="../media/image173.png"/><Relationship Id="rId314" Type="http://schemas.openxmlformats.org/officeDocument/2006/relationships/customXml" Target="../ink/ink333.xml"/><Relationship Id="rId356" Type="http://schemas.openxmlformats.org/officeDocument/2006/relationships/customXml" Target="../ink/ink354.xml"/><Relationship Id="rId398" Type="http://schemas.openxmlformats.org/officeDocument/2006/relationships/customXml" Target="../ink/ink375.xml"/><Relationship Id="rId95" Type="http://schemas.openxmlformats.org/officeDocument/2006/relationships/image" Target="../media/image146.png"/><Relationship Id="rId160" Type="http://schemas.openxmlformats.org/officeDocument/2006/relationships/customXml" Target="../ink/ink256.xml"/><Relationship Id="rId216" Type="http://schemas.openxmlformats.org/officeDocument/2006/relationships/customXml" Target="../ink/ink284.xml"/><Relationship Id="rId423" Type="http://schemas.openxmlformats.org/officeDocument/2006/relationships/image" Target="../media/image310.png"/><Relationship Id="rId258" Type="http://schemas.openxmlformats.org/officeDocument/2006/relationships/customXml" Target="../ink/ink305.xml"/><Relationship Id="rId22" Type="http://schemas.openxmlformats.org/officeDocument/2006/relationships/customXml" Target="../ink/ink187.xml"/><Relationship Id="rId64" Type="http://schemas.openxmlformats.org/officeDocument/2006/relationships/customXml" Target="../ink/ink208.xml"/><Relationship Id="rId118" Type="http://schemas.openxmlformats.org/officeDocument/2006/relationships/customXml" Target="../ink/ink235.xml"/><Relationship Id="rId325" Type="http://schemas.openxmlformats.org/officeDocument/2006/relationships/image" Target="../media/image261.png"/><Relationship Id="rId367" Type="http://schemas.openxmlformats.org/officeDocument/2006/relationships/image" Target="../media/image282.png"/><Relationship Id="rId171" Type="http://schemas.openxmlformats.org/officeDocument/2006/relationships/image" Target="../media/image184.png"/><Relationship Id="rId227" Type="http://schemas.openxmlformats.org/officeDocument/2006/relationships/image" Target="../media/image212.png"/><Relationship Id="rId269" Type="http://schemas.openxmlformats.org/officeDocument/2006/relationships/image" Target="../media/image233.png"/><Relationship Id="rId434" Type="http://schemas.openxmlformats.org/officeDocument/2006/relationships/customXml" Target="../ink/ink393.xml"/><Relationship Id="rId33" Type="http://schemas.openxmlformats.org/officeDocument/2006/relationships/image" Target="../media/image115.png"/><Relationship Id="rId129" Type="http://schemas.openxmlformats.org/officeDocument/2006/relationships/image" Target="../media/image163.png"/><Relationship Id="rId280" Type="http://schemas.openxmlformats.org/officeDocument/2006/relationships/customXml" Target="../ink/ink316.xml"/><Relationship Id="rId336" Type="http://schemas.openxmlformats.org/officeDocument/2006/relationships/customXml" Target="../ink/ink344.xml"/><Relationship Id="rId75" Type="http://schemas.openxmlformats.org/officeDocument/2006/relationships/image" Target="../media/image136.png"/><Relationship Id="rId140" Type="http://schemas.openxmlformats.org/officeDocument/2006/relationships/customXml" Target="../ink/ink246.xml"/><Relationship Id="rId182" Type="http://schemas.openxmlformats.org/officeDocument/2006/relationships/customXml" Target="../ink/ink267.xml"/><Relationship Id="rId378" Type="http://schemas.openxmlformats.org/officeDocument/2006/relationships/customXml" Target="../ink/ink365.xml"/><Relationship Id="rId403" Type="http://schemas.openxmlformats.org/officeDocument/2006/relationships/image" Target="../media/image300.png"/><Relationship Id="rId6" Type="http://schemas.openxmlformats.org/officeDocument/2006/relationships/customXml" Target="../ink/ink179.xml"/><Relationship Id="rId238" Type="http://schemas.openxmlformats.org/officeDocument/2006/relationships/customXml" Target="../ink/ink295.xml"/><Relationship Id="rId291" Type="http://schemas.openxmlformats.org/officeDocument/2006/relationships/image" Target="../media/image244.png"/><Relationship Id="rId305" Type="http://schemas.openxmlformats.org/officeDocument/2006/relationships/image" Target="../media/image251.png"/><Relationship Id="rId347" Type="http://schemas.openxmlformats.org/officeDocument/2006/relationships/image" Target="../media/image272.png"/><Relationship Id="rId44" Type="http://schemas.openxmlformats.org/officeDocument/2006/relationships/customXml" Target="../ink/ink198.xml"/><Relationship Id="rId86" Type="http://schemas.openxmlformats.org/officeDocument/2006/relationships/customXml" Target="../ink/ink219.xml"/><Relationship Id="rId151" Type="http://schemas.openxmlformats.org/officeDocument/2006/relationships/image" Target="../media/image174.png"/><Relationship Id="rId389" Type="http://schemas.openxmlformats.org/officeDocument/2006/relationships/image" Target="../media/image293.png"/><Relationship Id="rId193" Type="http://schemas.openxmlformats.org/officeDocument/2006/relationships/image" Target="../media/image195.png"/><Relationship Id="rId207" Type="http://schemas.openxmlformats.org/officeDocument/2006/relationships/image" Target="../media/image202.png"/><Relationship Id="rId249" Type="http://schemas.openxmlformats.org/officeDocument/2006/relationships/image" Target="../media/image223.png"/><Relationship Id="rId414" Type="http://schemas.openxmlformats.org/officeDocument/2006/relationships/customXml" Target="../ink/ink383.xml"/><Relationship Id="rId13" Type="http://schemas.openxmlformats.org/officeDocument/2006/relationships/image" Target="../media/image105.png"/><Relationship Id="rId109" Type="http://schemas.openxmlformats.org/officeDocument/2006/relationships/image" Target="../media/image153.png"/><Relationship Id="rId260" Type="http://schemas.openxmlformats.org/officeDocument/2006/relationships/customXml" Target="../ink/ink306.xml"/><Relationship Id="rId316" Type="http://schemas.openxmlformats.org/officeDocument/2006/relationships/customXml" Target="../ink/ink334.xml"/><Relationship Id="rId55" Type="http://schemas.openxmlformats.org/officeDocument/2006/relationships/image" Target="../media/image126.png"/><Relationship Id="rId97" Type="http://schemas.openxmlformats.org/officeDocument/2006/relationships/image" Target="../media/image147.png"/><Relationship Id="rId120" Type="http://schemas.openxmlformats.org/officeDocument/2006/relationships/customXml" Target="../ink/ink236.xml"/><Relationship Id="rId358" Type="http://schemas.openxmlformats.org/officeDocument/2006/relationships/customXml" Target="../ink/ink355.xml"/><Relationship Id="rId162" Type="http://schemas.openxmlformats.org/officeDocument/2006/relationships/customXml" Target="../ink/ink257.xml"/><Relationship Id="rId218" Type="http://schemas.openxmlformats.org/officeDocument/2006/relationships/customXml" Target="../ink/ink285.xml"/><Relationship Id="rId425" Type="http://schemas.openxmlformats.org/officeDocument/2006/relationships/image" Target="../media/image311.png"/><Relationship Id="rId271" Type="http://schemas.openxmlformats.org/officeDocument/2006/relationships/image" Target="../media/image234.png"/><Relationship Id="rId24" Type="http://schemas.openxmlformats.org/officeDocument/2006/relationships/customXml" Target="../ink/ink188.xml"/><Relationship Id="rId66" Type="http://schemas.openxmlformats.org/officeDocument/2006/relationships/customXml" Target="../ink/ink209.xml"/><Relationship Id="rId131" Type="http://schemas.openxmlformats.org/officeDocument/2006/relationships/image" Target="../media/image164.png"/><Relationship Id="rId327" Type="http://schemas.openxmlformats.org/officeDocument/2006/relationships/image" Target="../media/image262.png"/><Relationship Id="rId369" Type="http://schemas.openxmlformats.org/officeDocument/2006/relationships/image" Target="../media/image283.png"/><Relationship Id="rId173" Type="http://schemas.openxmlformats.org/officeDocument/2006/relationships/image" Target="../media/image185.png"/><Relationship Id="rId229" Type="http://schemas.openxmlformats.org/officeDocument/2006/relationships/image" Target="../media/image213.png"/><Relationship Id="rId380" Type="http://schemas.openxmlformats.org/officeDocument/2006/relationships/customXml" Target="../ink/ink366.xml"/><Relationship Id="rId436" Type="http://schemas.openxmlformats.org/officeDocument/2006/relationships/customXml" Target="../ink/ink394.xml"/><Relationship Id="rId240" Type="http://schemas.openxmlformats.org/officeDocument/2006/relationships/customXml" Target="../ink/ink296.xml"/><Relationship Id="rId35" Type="http://schemas.openxmlformats.org/officeDocument/2006/relationships/image" Target="../media/image116.png"/><Relationship Id="rId77" Type="http://schemas.openxmlformats.org/officeDocument/2006/relationships/image" Target="../media/image137.png"/><Relationship Id="rId100" Type="http://schemas.openxmlformats.org/officeDocument/2006/relationships/customXml" Target="../ink/ink226.xml"/><Relationship Id="rId282" Type="http://schemas.openxmlformats.org/officeDocument/2006/relationships/customXml" Target="../ink/ink317.xml"/><Relationship Id="rId338" Type="http://schemas.openxmlformats.org/officeDocument/2006/relationships/customXml" Target="../ink/ink345.xml"/><Relationship Id="rId8" Type="http://schemas.openxmlformats.org/officeDocument/2006/relationships/customXml" Target="../ink/ink180.xml"/><Relationship Id="rId142" Type="http://schemas.openxmlformats.org/officeDocument/2006/relationships/customXml" Target="../ink/ink247.xml"/><Relationship Id="rId184" Type="http://schemas.openxmlformats.org/officeDocument/2006/relationships/customXml" Target="../ink/ink268.xml"/><Relationship Id="rId391" Type="http://schemas.openxmlformats.org/officeDocument/2006/relationships/image" Target="../media/image294.png"/><Relationship Id="rId405" Type="http://schemas.openxmlformats.org/officeDocument/2006/relationships/image" Target="../media/image301.png"/><Relationship Id="rId251" Type="http://schemas.openxmlformats.org/officeDocument/2006/relationships/image" Target="../media/image224.png"/><Relationship Id="rId46" Type="http://schemas.openxmlformats.org/officeDocument/2006/relationships/customXml" Target="../ink/ink199.xml"/><Relationship Id="rId293" Type="http://schemas.openxmlformats.org/officeDocument/2006/relationships/image" Target="../media/image245.png"/><Relationship Id="rId307" Type="http://schemas.openxmlformats.org/officeDocument/2006/relationships/image" Target="../media/image252.png"/><Relationship Id="rId349" Type="http://schemas.openxmlformats.org/officeDocument/2006/relationships/image" Target="../media/image273.png"/><Relationship Id="rId88" Type="http://schemas.openxmlformats.org/officeDocument/2006/relationships/customXml" Target="../ink/ink220.xml"/><Relationship Id="rId111" Type="http://schemas.openxmlformats.org/officeDocument/2006/relationships/image" Target="../media/image154.png"/><Relationship Id="rId153" Type="http://schemas.openxmlformats.org/officeDocument/2006/relationships/image" Target="../media/image175.png"/><Relationship Id="rId195" Type="http://schemas.openxmlformats.org/officeDocument/2006/relationships/image" Target="../media/image196.png"/><Relationship Id="rId209" Type="http://schemas.openxmlformats.org/officeDocument/2006/relationships/image" Target="../media/image203.png"/><Relationship Id="rId360" Type="http://schemas.openxmlformats.org/officeDocument/2006/relationships/customXml" Target="../ink/ink356.xml"/><Relationship Id="rId416" Type="http://schemas.openxmlformats.org/officeDocument/2006/relationships/customXml" Target="../ink/ink384.xml"/><Relationship Id="rId220" Type="http://schemas.openxmlformats.org/officeDocument/2006/relationships/customXml" Target="../ink/ink286.xml"/><Relationship Id="rId15" Type="http://schemas.openxmlformats.org/officeDocument/2006/relationships/image" Target="../media/image106.png"/><Relationship Id="rId57" Type="http://schemas.openxmlformats.org/officeDocument/2006/relationships/image" Target="../media/image127.png"/><Relationship Id="rId262" Type="http://schemas.openxmlformats.org/officeDocument/2006/relationships/customXml" Target="../ink/ink307.xml"/><Relationship Id="rId318" Type="http://schemas.openxmlformats.org/officeDocument/2006/relationships/customXml" Target="../ink/ink335.xml"/><Relationship Id="rId99" Type="http://schemas.openxmlformats.org/officeDocument/2006/relationships/image" Target="../media/image148.png"/><Relationship Id="rId122" Type="http://schemas.openxmlformats.org/officeDocument/2006/relationships/customXml" Target="../ink/ink237.xml"/><Relationship Id="rId164" Type="http://schemas.openxmlformats.org/officeDocument/2006/relationships/customXml" Target="../ink/ink258.xml"/><Relationship Id="rId371" Type="http://schemas.openxmlformats.org/officeDocument/2006/relationships/image" Target="../media/image284.png"/><Relationship Id="rId427" Type="http://schemas.openxmlformats.org/officeDocument/2006/relationships/image" Target="../media/image312.png"/><Relationship Id="rId26" Type="http://schemas.openxmlformats.org/officeDocument/2006/relationships/customXml" Target="../ink/ink189.xml"/><Relationship Id="rId231" Type="http://schemas.openxmlformats.org/officeDocument/2006/relationships/image" Target="../media/image214.png"/><Relationship Id="rId273" Type="http://schemas.openxmlformats.org/officeDocument/2006/relationships/image" Target="../media/image235.png"/><Relationship Id="rId329" Type="http://schemas.openxmlformats.org/officeDocument/2006/relationships/image" Target="../media/image263.png"/><Relationship Id="rId68" Type="http://schemas.openxmlformats.org/officeDocument/2006/relationships/customXml" Target="../ink/ink210.xml"/><Relationship Id="rId133" Type="http://schemas.openxmlformats.org/officeDocument/2006/relationships/image" Target="../media/image165.png"/><Relationship Id="rId175" Type="http://schemas.openxmlformats.org/officeDocument/2006/relationships/image" Target="../media/image186.png"/><Relationship Id="rId340" Type="http://schemas.openxmlformats.org/officeDocument/2006/relationships/customXml" Target="../ink/ink346.xml"/><Relationship Id="rId200" Type="http://schemas.openxmlformats.org/officeDocument/2006/relationships/customXml" Target="../ink/ink276.xml"/><Relationship Id="rId382" Type="http://schemas.openxmlformats.org/officeDocument/2006/relationships/customXml" Target="../ink/ink367.xml"/><Relationship Id="rId242" Type="http://schemas.openxmlformats.org/officeDocument/2006/relationships/customXml" Target="../ink/ink297.xml"/><Relationship Id="rId284" Type="http://schemas.openxmlformats.org/officeDocument/2006/relationships/customXml" Target="../ink/ink318.xml"/><Relationship Id="rId37" Type="http://schemas.openxmlformats.org/officeDocument/2006/relationships/image" Target="../media/image117.png"/><Relationship Id="rId79" Type="http://schemas.openxmlformats.org/officeDocument/2006/relationships/image" Target="../media/image138.png"/><Relationship Id="rId102" Type="http://schemas.openxmlformats.org/officeDocument/2006/relationships/customXml" Target="../ink/ink227.xml"/><Relationship Id="rId144" Type="http://schemas.openxmlformats.org/officeDocument/2006/relationships/customXml" Target="../ink/ink248.xml"/><Relationship Id="rId90" Type="http://schemas.openxmlformats.org/officeDocument/2006/relationships/customXml" Target="../ink/ink221.xml"/><Relationship Id="rId186" Type="http://schemas.openxmlformats.org/officeDocument/2006/relationships/customXml" Target="../ink/ink269.xml"/><Relationship Id="rId351" Type="http://schemas.openxmlformats.org/officeDocument/2006/relationships/image" Target="../media/image274.png"/><Relationship Id="rId393" Type="http://schemas.openxmlformats.org/officeDocument/2006/relationships/image" Target="../media/image295.png"/><Relationship Id="rId407" Type="http://schemas.openxmlformats.org/officeDocument/2006/relationships/image" Target="../media/image302.png"/><Relationship Id="rId211" Type="http://schemas.openxmlformats.org/officeDocument/2006/relationships/image" Target="../media/image204.png"/><Relationship Id="rId253" Type="http://schemas.openxmlformats.org/officeDocument/2006/relationships/image" Target="../media/image225.png"/><Relationship Id="rId295" Type="http://schemas.openxmlformats.org/officeDocument/2006/relationships/image" Target="../media/image246.png"/><Relationship Id="rId309" Type="http://schemas.openxmlformats.org/officeDocument/2006/relationships/image" Target="../media/image253.png"/><Relationship Id="rId48" Type="http://schemas.openxmlformats.org/officeDocument/2006/relationships/customXml" Target="../ink/ink200.xml"/><Relationship Id="rId113" Type="http://schemas.openxmlformats.org/officeDocument/2006/relationships/image" Target="../media/image155.png"/><Relationship Id="rId320" Type="http://schemas.openxmlformats.org/officeDocument/2006/relationships/customXml" Target="../ink/ink336.xml"/><Relationship Id="rId155" Type="http://schemas.openxmlformats.org/officeDocument/2006/relationships/image" Target="../media/image176.png"/><Relationship Id="rId197" Type="http://schemas.openxmlformats.org/officeDocument/2006/relationships/image" Target="../media/image197.png"/><Relationship Id="rId362" Type="http://schemas.openxmlformats.org/officeDocument/2006/relationships/customXml" Target="../ink/ink357.xml"/><Relationship Id="rId418" Type="http://schemas.openxmlformats.org/officeDocument/2006/relationships/customXml" Target="../ink/ink385.xml"/><Relationship Id="rId222" Type="http://schemas.openxmlformats.org/officeDocument/2006/relationships/customXml" Target="../ink/ink287.xml"/><Relationship Id="rId264" Type="http://schemas.openxmlformats.org/officeDocument/2006/relationships/customXml" Target="../ink/ink308.xml"/><Relationship Id="rId17" Type="http://schemas.openxmlformats.org/officeDocument/2006/relationships/image" Target="../media/image107.png"/><Relationship Id="rId59" Type="http://schemas.openxmlformats.org/officeDocument/2006/relationships/image" Target="../media/image128.png"/><Relationship Id="rId124" Type="http://schemas.openxmlformats.org/officeDocument/2006/relationships/customXml" Target="../ink/ink238.xml"/><Relationship Id="rId70" Type="http://schemas.openxmlformats.org/officeDocument/2006/relationships/customXml" Target="../ink/ink211.xml"/><Relationship Id="rId166" Type="http://schemas.openxmlformats.org/officeDocument/2006/relationships/customXml" Target="../ink/ink259.xml"/><Relationship Id="rId331" Type="http://schemas.openxmlformats.org/officeDocument/2006/relationships/image" Target="../media/image264.png"/><Relationship Id="rId373" Type="http://schemas.openxmlformats.org/officeDocument/2006/relationships/image" Target="../media/image285.png"/><Relationship Id="rId429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215.png"/><Relationship Id="rId28" Type="http://schemas.openxmlformats.org/officeDocument/2006/relationships/customXml" Target="../ink/ink190.xml"/><Relationship Id="rId275" Type="http://schemas.openxmlformats.org/officeDocument/2006/relationships/image" Target="../media/image236.png"/><Relationship Id="rId300" Type="http://schemas.openxmlformats.org/officeDocument/2006/relationships/customXml" Target="../ink/ink326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9.png"/><Relationship Id="rId299" Type="http://schemas.openxmlformats.org/officeDocument/2006/relationships/image" Target="../media/image356.png"/><Relationship Id="rId21" Type="http://schemas.openxmlformats.org/officeDocument/2006/relationships/image" Target="../media/image322.png"/><Relationship Id="rId63" Type="http://schemas.openxmlformats.org/officeDocument/2006/relationships/image" Target="../media/image147.png"/><Relationship Id="rId159" Type="http://schemas.openxmlformats.org/officeDocument/2006/relationships/image" Target="../media/image337.png"/><Relationship Id="rId170" Type="http://schemas.openxmlformats.org/officeDocument/2006/relationships/customXml" Target="../ink/ink479.xml"/><Relationship Id="rId226" Type="http://schemas.openxmlformats.org/officeDocument/2006/relationships/customXml" Target="../ink/ink507.xml"/><Relationship Id="rId268" Type="http://schemas.openxmlformats.org/officeDocument/2006/relationships/customXml" Target="../ink/ink528.xml"/><Relationship Id="rId32" Type="http://schemas.openxmlformats.org/officeDocument/2006/relationships/customXml" Target="../ink/ink410.xml"/><Relationship Id="rId74" Type="http://schemas.openxmlformats.org/officeDocument/2006/relationships/customXml" Target="../ink/ink431.xml"/><Relationship Id="rId128" Type="http://schemas.openxmlformats.org/officeDocument/2006/relationships/customXml" Target="../ink/ink458.xml"/><Relationship Id="rId5" Type="http://schemas.openxmlformats.org/officeDocument/2006/relationships/image" Target="../media/image101.png"/><Relationship Id="rId181" Type="http://schemas.openxmlformats.org/officeDocument/2006/relationships/image" Target="../media/image231.png"/><Relationship Id="rId237" Type="http://schemas.openxmlformats.org/officeDocument/2006/relationships/image" Target="../media/image351.png"/><Relationship Id="rId279" Type="http://schemas.openxmlformats.org/officeDocument/2006/relationships/image" Target="../media/image310.png"/><Relationship Id="rId43" Type="http://schemas.openxmlformats.org/officeDocument/2006/relationships/image" Target="../media/image128.png"/><Relationship Id="rId139" Type="http://schemas.openxmlformats.org/officeDocument/2006/relationships/image" Target="../media/image202.png"/><Relationship Id="rId290" Type="http://schemas.openxmlformats.org/officeDocument/2006/relationships/customXml" Target="../ink/ink539.xml"/><Relationship Id="rId304" Type="http://schemas.openxmlformats.org/officeDocument/2006/relationships/customXml" Target="../ink/ink546.xml"/><Relationship Id="rId85" Type="http://schemas.openxmlformats.org/officeDocument/2006/relationships/image" Target="../media/image161.png"/><Relationship Id="rId150" Type="http://schemas.openxmlformats.org/officeDocument/2006/relationships/customXml" Target="../ink/ink469.xml"/><Relationship Id="rId192" Type="http://schemas.openxmlformats.org/officeDocument/2006/relationships/customXml" Target="../ink/ink490.xml"/><Relationship Id="rId206" Type="http://schemas.openxmlformats.org/officeDocument/2006/relationships/customXml" Target="../ink/ink497.xml"/><Relationship Id="rId248" Type="http://schemas.openxmlformats.org/officeDocument/2006/relationships/customXml" Target="../ink/ink518.xml"/><Relationship Id="rId12" Type="http://schemas.openxmlformats.org/officeDocument/2006/relationships/customXml" Target="../ink/ink400.xml"/><Relationship Id="rId108" Type="http://schemas.openxmlformats.org/officeDocument/2006/relationships/customXml" Target="../ink/ink448.xml"/><Relationship Id="rId54" Type="http://schemas.openxmlformats.org/officeDocument/2006/relationships/customXml" Target="../ink/ink421.xml"/><Relationship Id="rId96" Type="http://schemas.openxmlformats.org/officeDocument/2006/relationships/customXml" Target="../ink/ink442.xml"/><Relationship Id="rId161" Type="http://schemas.openxmlformats.org/officeDocument/2006/relationships/image" Target="../media/image215.png"/><Relationship Id="rId217" Type="http://schemas.openxmlformats.org/officeDocument/2006/relationships/image" Target="../media/image264.png"/><Relationship Id="rId259" Type="http://schemas.openxmlformats.org/officeDocument/2006/relationships/image" Target="../media/image299.png"/><Relationship Id="rId23" Type="http://schemas.openxmlformats.org/officeDocument/2006/relationships/image" Target="../media/image115.png"/><Relationship Id="rId119" Type="http://schemas.openxmlformats.org/officeDocument/2006/relationships/image" Target="../media/image330.png"/><Relationship Id="rId270" Type="http://schemas.openxmlformats.org/officeDocument/2006/relationships/customXml" Target="../ink/ink529.xml"/><Relationship Id="rId44" Type="http://schemas.openxmlformats.org/officeDocument/2006/relationships/customXml" Target="../ink/ink416.xml"/><Relationship Id="rId65" Type="http://schemas.openxmlformats.org/officeDocument/2006/relationships/image" Target="../media/image148.png"/><Relationship Id="rId86" Type="http://schemas.openxmlformats.org/officeDocument/2006/relationships/customXml" Target="../ink/ink437.xml"/><Relationship Id="rId130" Type="http://schemas.openxmlformats.org/officeDocument/2006/relationships/customXml" Target="../ink/ink459.xml"/><Relationship Id="rId151" Type="http://schemas.openxmlformats.org/officeDocument/2006/relationships/image" Target="../media/image208.png"/><Relationship Id="rId172" Type="http://schemas.openxmlformats.org/officeDocument/2006/relationships/customXml" Target="../ink/ink480.xml"/><Relationship Id="rId193" Type="http://schemas.openxmlformats.org/officeDocument/2006/relationships/image" Target="../media/image237.png"/><Relationship Id="rId207" Type="http://schemas.openxmlformats.org/officeDocument/2006/relationships/image" Target="../media/image253.png"/><Relationship Id="rId228" Type="http://schemas.openxmlformats.org/officeDocument/2006/relationships/customXml" Target="../ink/ink508.xml"/><Relationship Id="rId249" Type="http://schemas.openxmlformats.org/officeDocument/2006/relationships/image" Target="../media/image294.png"/><Relationship Id="rId13" Type="http://schemas.openxmlformats.org/officeDocument/2006/relationships/image" Target="../media/image319.png"/><Relationship Id="rId109" Type="http://schemas.openxmlformats.org/officeDocument/2006/relationships/image" Target="../media/image176.png"/><Relationship Id="rId260" Type="http://schemas.openxmlformats.org/officeDocument/2006/relationships/customXml" Target="../ink/ink524.xml"/><Relationship Id="rId281" Type="http://schemas.openxmlformats.org/officeDocument/2006/relationships/image" Target="../media/image311.png"/><Relationship Id="rId34" Type="http://schemas.openxmlformats.org/officeDocument/2006/relationships/customXml" Target="../ink/ink411.xml"/><Relationship Id="rId55" Type="http://schemas.openxmlformats.org/officeDocument/2006/relationships/image" Target="../media/image141.png"/><Relationship Id="rId76" Type="http://schemas.openxmlformats.org/officeDocument/2006/relationships/customXml" Target="../ink/ink432.xml"/><Relationship Id="rId97" Type="http://schemas.openxmlformats.org/officeDocument/2006/relationships/image" Target="../media/image168.png"/><Relationship Id="rId120" Type="http://schemas.openxmlformats.org/officeDocument/2006/relationships/customXml" Target="../ink/ink454.xml"/><Relationship Id="rId141" Type="http://schemas.openxmlformats.org/officeDocument/2006/relationships/image" Target="../media/image203.png"/><Relationship Id="rId7" Type="http://schemas.openxmlformats.org/officeDocument/2006/relationships/image" Target="../media/image102.png"/><Relationship Id="rId162" Type="http://schemas.openxmlformats.org/officeDocument/2006/relationships/customXml" Target="../ink/ink475.xml"/><Relationship Id="rId183" Type="http://schemas.openxmlformats.org/officeDocument/2006/relationships/image" Target="../media/image232.png"/><Relationship Id="rId218" Type="http://schemas.openxmlformats.org/officeDocument/2006/relationships/customXml" Target="../ink/ink503.xml"/><Relationship Id="rId239" Type="http://schemas.openxmlformats.org/officeDocument/2006/relationships/image" Target="../media/image352.png"/><Relationship Id="rId250" Type="http://schemas.openxmlformats.org/officeDocument/2006/relationships/customXml" Target="../ink/ink519.xml"/><Relationship Id="rId271" Type="http://schemas.openxmlformats.org/officeDocument/2006/relationships/image" Target="../media/image306.png"/><Relationship Id="rId292" Type="http://schemas.openxmlformats.org/officeDocument/2006/relationships/customXml" Target="../ink/ink540.xml"/><Relationship Id="rId306" Type="http://schemas.openxmlformats.org/officeDocument/2006/relationships/customXml" Target="../ink/ink547.xml"/><Relationship Id="rId24" Type="http://schemas.openxmlformats.org/officeDocument/2006/relationships/customXml" Target="../ink/ink406.xml"/><Relationship Id="rId45" Type="http://schemas.openxmlformats.org/officeDocument/2006/relationships/image" Target="../media/image129.png"/><Relationship Id="rId66" Type="http://schemas.openxmlformats.org/officeDocument/2006/relationships/customXml" Target="../ink/ink427.xml"/><Relationship Id="rId87" Type="http://schemas.openxmlformats.org/officeDocument/2006/relationships/image" Target="../media/image162.png"/><Relationship Id="rId110" Type="http://schemas.openxmlformats.org/officeDocument/2006/relationships/customXml" Target="../ink/ink449.xml"/><Relationship Id="rId131" Type="http://schemas.openxmlformats.org/officeDocument/2006/relationships/image" Target="../media/image194.png"/><Relationship Id="rId152" Type="http://schemas.openxmlformats.org/officeDocument/2006/relationships/customXml" Target="../ink/ink470.xml"/><Relationship Id="rId173" Type="http://schemas.openxmlformats.org/officeDocument/2006/relationships/image" Target="../media/image340.png"/><Relationship Id="rId194" Type="http://schemas.openxmlformats.org/officeDocument/2006/relationships/customXml" Target="../ink/ink491.xml"/><Relationship Id="rId208" Type="http://schemas.openxmlformats.org/officeDocument/2006/relationships/customXml" Target="../ink/ink498.xml"/><Relationship Id="rId229" Type="http://schemas.openxmlformats.org/officeDocument/2006/relationships/image" Target="../media/image273.png"/><Relationship Id="rId240" Type="http://schemas.openxmlformats.org/officeDocument/2006/relationships/customXml" Target="../ink/ink514.xml"/><Relationship Id="rId261" Type="http://schemas.openxmlformats.org/officeDocument/2006/relationships/image" Target="../media/image300.png"/><Relationship Id="rId14" Type="http://schemas.openxmlformats.org/officeDocument/2006/relationships/customXml" Target="../ink/ink401.xml"/><Relationship Id="rId35" Type="http://schemas.openxmlformats.org/officeDocument/2006/relationships/image" Target="../media/image124.png"/><Relationship Id="rId56" Type="http://schemas.openxmlformats.org/officeDocument/2006/relationships/customXml" Target="../ink/ink422.xml"/><Relationship Id="rId77" Type="http://schemas.openxmlformats.org/officeDocument/2006/relationships/image" Target="../media/image154.png"/><Relationship Id="rId100" Type="http://schemas.openxmlformats.org/officeDocument/2006/relationships/customXml" Target="../ink/ink444.xml"/><Relationship Id="rId282" Type="http://schemas.openxmlformats.org/officeDocument/2006/relationships/customXml" Target="../ink/ink535.xml"/><Relationship Id="rId8" Type="http://schemas.openxmlformats.org/officeDocument/2006/relationships/customXml" Target="../ink/ink398.xml"/><Relationship Id="rId98" Type="http://schemas.openxmlformats.org/officeDocument/2006/relationships/customXml" Target="../ink/ink443.xml"/><Relationship Id="rId121" Type="http://schemas.openxmlformats.org/officeDocument/2006/relationships/image" Target="../media/image331.png"/><Relationship Id="rId142" Type="http://schemas.openxmlformats.org/officeDocument/2006/relationships/customXml" Target="../ink/ink465.xml"/><Relationship Id="rId163" Type="http://schemas.openxmlformats.org/officeDocument/2006/relationships/image" Target="../media/image216.png"/><Relationship Id="rId184" Type="http://schemas.openxmlformats.org/officeDocument/2006/relationships/customXml" Target="../ink/ink486.xml"/><Relationship Id="rId219" Type="http://schemas.openxmlformats.org/officeDocument/2006/relationships/image" Target="../media/image345.png"/><Relationship Id="rId230" Type="http://schemas.openxmlformats.org/officeDocument/2006/relationships/customXml" Target="../ink/ink509.xml"/><Relationship Id="rId251" Type="http://schemas.openxmlformats.org/officeDocument/2006/relationships/image" Target="../media/image295.png"/><Relationship Id="rId25" Type="http://schemas.openxmlformats.org/officeDocument/2006/relationships/image" Target="../media/image116.png"/><Relationship Id="rId46" Type="http://schemas.openxmlformats.org/officeDocument/2006/relationships/customXml" Target="../ink/ink417.xml"/><Relationship Id="rId67" Type="http://schemas.openxmlformats.org/officeDocument/2006/relationships/image" Target="../media/image149.png"/><Relationship Id="rId272" Type="http://schemas.openxmlformats.org/officeDocument/2006/relationships/customXml" Target="../ink/ink530.xml"/><Relationship Id="rId293" Type="http://schemas.openxmlformats.org/officeDocument/2006/relationships/image" Target="../media/image317.png"/><Relationship Id="rId307" Type="http://schemas.openxmlformats.org/officeDocument/2006/relationships/image" Target="../media/image360.png"/><Relationship Id="rId88" Type="http://schemas.openxmlformats.org/officeDocument/2006/relationships/customXml" Target="../ink/ink438.xml"/><Relationship Id="rId111" Type="http://schemas.openxmlformats.org/officeDocument/2006/relationships/image" Target="../media/image177.png"/><Relationship Id="rId132" Type="http://schemas.openxmlformats.org/officeDocument/2006/relationships/customXml" Target="../ink/ink460.xml"/><Relationship Id="rId153" Type="http://schemas.openxmlformats.org/officeDocument/2006/relationships/image" Target="../media/image335.png"/><Relationship Id="rId174" Type="http://schemas.openxmlformats.org/officeDocument/2006/relationships/customXml" Target="../ink/ink481.xml"/><Relationship Id="rId195" Type="http://schemas.openxmlformats.org/officeDocument/2006/relationships/image" Target="../media/image246.png"/><Relationship Id="rId209" Type="http://schemas.openxmlformats.org/officeDocument/2006/relationships/image" Target="../media/image254.png"/><Relationship Id="rId220" Type="http://schemas.openxmlformats.org/officeDocument/2006/relationships/customXml" Target="../ink/ink504.xml"/><Relationship Id="rId241" Type="http://schemas.openxmlformats.org/officeDocument/2006/relationships/image" Target="../media/image353.png"/><Relationship Id="rId15" Type="http://schemas.openxmlformats.org/officeDocument/2006/relationships/image" Target="../media/image320.png"/><Relationship Id="rId36" Type="http://schemas.openxmlformats.org/officeDocument/2006/relationships/customXml" Target="../ink/ink412.xml"/><Relationship Id="rId57" Type="http://schemas.openxmlformats.org/officeDocument/2006/relationships/image" Target="../media/image142.png"/><Relationship Id="rId262" Type="http://schemas.openxmlformats.org/officeDocument/2006/relationships/customXml" Target="../ink/ink525.xml"/><Relationship Id="rId283" Type="http://schemas.openxmlformats.org/officeDocument/2006/relationships/image" Target="../media/image312.png"/><Relationship Id="rId78" Type="http://schemas.openxmlformats.org/officeDocument/2006/relationships/customXml" Target="../ink/ink433.xml"/><Relationship Id="rId99" Type="http://schemas.openxmlformats.org/officeDocument/2006/relationships/image" Target="../media/image328.png"/><Relationship Id="rId101" Type="http://schemas.openxmlformats.org/officeDocument/2006/relationships/image" Target="../media/image171.png"/><Relationship Id="rId122" Type="http://schemas.openxmlformats.org/officeDocument/2006/relationships/customXml" Target="../ink/ink455.xml"/><Relationship Id="rId143" Type="http://schemas.openxmlformats.org/officeDocument/2006/relationships/image" Target="../media/image204.png"/><Relationship Id="rId164" Type="http://schemas.openxmlformats.org/officeDocument/2006/relationships/customXml" Target="../ink/ink476.xml"/><Relationship Id="rId185" Type="http://schemas.openxmlformats.org/officeDocument/2006/relationships/image" Target="../media/image341.png"/><Relationship Id="rId9" Type="http://schemas.openxmlformats.org/officeDocument/2006/relationships/image" Target="../media/image318.png"/><Relationship Id="rId210" Type="http://schemas.openxmlformats.org/officeDocument/2006/relationships/customXml" Target="../ink/ink499.xml"/><Relationship Id="rId26" Type="http://schemas.openxmlformats.org/officeDocument/2006/relationships/customXml" Target="../ink/ink407.xml"/><Relationship Id="rId231" Type="http://schemas.openxmlformats.org/officeDocument/2006/relationships/image" Target="../media/image348.png"/><Relationship Id="rId252" Type="http://schemas.openxmlformats.org/officeDocument/2006/relationships/customXml" Target="../ink/ink520.xml"/><Relationship Id="rId273" Type="http://schemas.openxmlformats.org/officeDocument/2006/relationships/image" Target="../media/image307.png"/><Relationship Id="rId294" Type="http://schemas.openxmlformats.org/officeDocument/2006/relationships/customXml" Target="../ink/ink541.xml"/><Relationship Id="rId308" Type="http://schemas.openxmlformats.org/officeDocument/2006/relationships/customXml" Target="../ink/ink548.xml"/><Relationship Id="rId47" Type="http://schemas.openxmlformats.org/officeDocument/2006/relationships/image" Target="../media/image130.png"/><Relationship Id="rId68" Type="http://schemas.openxmlformats.org/officeDocument/2006/relationships/customXml" Target="../ink/ink428.xml"/><Relationship Id="rId89" Type="http://schemas.openxmlformats.org/officeDocument/2006/relationships/image" Target="../media/image327.png"/><Relationship Id="rId112" Type="http://schemas.openxmlformats.org/officeDocument/2006/relationships/customXml" Target="../ink/ink450.xml"/><Relationship Id="rId133" Type="http://schemas.openxmlformats.org/officeDocument/2006/relationships/image" Target="../media/image195.png"/><Relationship Id="rId154" Type="http://schemas.openxmlformats.org/officeDocument/2006/relationships/customXml" Target="../ink/ink471.xml"/><Relationship Id="rId175" Type="http://schemas.openxmlformats.org/officeDocument/2006/relationships/image" Target="../media/image228.png"/><Relationship Id="rId196" Type="http://schemas.openxmlformats.org/officeDocument/2006/relationships/customXml" Target="../ink/ink492.xml"/><Relationship Id="rId200" Type="http://schemas.openxmlformats.org/officeDocument/2006/relationships/customXml" Target="../ink/ink494.xml"/><Relationship Id="rId16" Type="http://schemas.openxmlformats.org/officeDocument/2006/relationships/customXml" Target="../ink/ink402.xml"/><Relationship Id="rId221" Type="http://schemas.openxmlformats.org/officeDocument/2006/relationships/image" Target="../media/image346.png"/><Relationship Id="rId242" Type="http://schemas.openxmlformats.org/officeDocument/2006/relationships/customXml" Target="../ink/ink515.xml"/><Relationship Id="rId263" Type="http://schemas.openxmlformats.org/officeDocument/2006/relationships/image" Target="../media/image301.png"/><Relationship Id="rId284" Type="http://schemas.openxmlformats.org/officeDocument/2006/relationships/customXml" Target="../ink/ink536.xml"/><Relationship Id="rId37" Type="http://schemas.openxmlformats.org/officeDocument/2006/relationships/image" Target="../media/image125.png"/><Relationship Id="rId58" Type="http://schemas.openxmlformats.org/officeDocument/2006/relationships/customXml" Target="../ink/ink423.xml"/><Relationship Id="rId79" Type="http://schemas.openxmlformats.org/officeDocument/2006/relationships/image" Target="../media/image326.png"/><Relationship Id="rId102" Type="http://schemas.openxmlformats.org/officeDocument/2006/relationships/customXml" Target="../ink/ink445.xml"/><Relationship Id="rId123" Type="http://schemas.openxmlformats.org/officeDocument/2006/relationships/image" Target="../media/image332.png"/><Relationship Id="rId144" Type="http://schemas.openxmlformats.org/officeDocument/2006/relationships/customXml" Target="../ink/ink466.xml"/><Relationship Id="rId90" Type="http://schemas.openxmlformats.org/officeDocument/2006/relationships/customXml" Target="../ink/ink439.xml"/><Relationship Id="rId165" Type="http://schemas.openxmlformats.org/officeDocument/2006/relationships/image" Target="../media/image338.png"/><Relationship Id="rId186" Type="http://schemas.openxmlformats.org/officeDocument/2006/relationships/customXml" Target="../ink/ink487.xml"/><Relationship Id="rId211" Type="http://schemas.openxmlformats.org/officeDocument/2006/relationships/image" Target="../media/image342.png"/><Relationship Id="rId232" Type="http://schemas.openxmlformats.org/officeDocument/2006/relationships/customXml" Target="../ink/ink510.xml"/><Relationship Id="rId253" Type="http://schemas.openxmlformats.org/officeDocument/2006/relationships/image" Target="../media/image296.png"/><Relationship Id="rId274" Type="http://schemas.openxmlformats.org/officeDocument/2006/relationships/customXml" Target="../ink/ink531.xml"/><Relationship Id="rId295" Type="http://schemas.openxmlformats.org/officeDocument/2006/relationships/image" Target="../media/image354.png"/><Relationship Id="rId309" Type="http://schemas.openxmlformats.org/officeDocument/2006/relationships/image" Target="../media/image361.png"/><Relationship Id="rId27" Type="http://schemas.openxmlformats.org/officeDocument/2006/relationships/image" Target="../media/image117.png"/><Relationship Id="rId48" Type="http://schemas.openxmlformats.org/officeDocument/2006/relationships/customXml" Target="../ink/ink418.xml"/><Relationship Id="rId69" Type="http://schemas.openxmlformats.org/officeDocument/2006/relationships/image" Target="../media/image150.png"/><Relationship Id="rId113" Type="http://schemas.openxmlformats.org/officeDocument/2006/relationships/image" Target="../media/image178.png"/><Relationship Id="rId134" Type="http://schemas.openxmlformats.org/officeDocument/2006/relationships/customXml" Target="../ink/ink461.xml"/><Relationship Id="rId80" Type="http://schemas.openxmlformats.org/officeDocument/2006/relationships/customXml" Target="../ink/ink434.xml"/><Relationship Id="rId155" Type="http://schemas.openxmlformats.org/officeDocument/2006/relationships/image" Target="../media/image336.png"/><Relationship Id="rId176" Type="http://schemas.openxmlformats.org/officeDocument/2006/relationships/customXml" Target="../ink/ink482.xml"/><Relationship Id="rId197" Type="http://schemas.openxmlformats.org/officeDocument/2006/relationships/image" Target="../media/image247.png"/><Relationship Id="rId201" Type="http://schemas.openxmlformats.org/officeDocument/2006/relationships/image" Target="../media/image250.png"/><Relationship Id="rId222" Type="http://schemas.openxmlformats.org/officeDocument/2006/relationships/customXml" Target="../ink/ink505.xml"/><Relationship Id="rId243" Type="http://schemas.openxmlformats.org/officeDocument/2006/relationships/image" Target="../media/image291.png"/><Relationship Id="rId264" Type="http://schemas.openxmlformats.org/officeDocument/2006/relationships/customXml" Target="../ink/ink526.xml"/><Relationship Id="rId285" Type="http://schemas.openxmlformats.org/officeDocument/2006/relationships/image" Target="../media/image313.png"/><Relationship Id="rId17" Type="http://schemas.openxmlformats.org/officeDocument/2006/relationships/image" Target="../media/image321.png"/><Relationship Id="rId38" Type="http://schemas.openxmlformats.org/officeDocument/2006/relationships/customXml" Target="../ink/ink413.xml"/><Relationship Id="rId59" Type="http://schemas.openxmlformats.org/officeDocument/2006/relationships/image" Target="../media/image143.png"/><Relationship Id="rId103" Type="http://schemas.openxmlformats.org/officeDocument/2006/relationships/image" Target="../media/image172.png"/><Relationship Id="rId124" Type="http://schemas.openxmlformats.org/officeDocument/2006/relationships/customXml" Target="../ink/ink456.xml"/><Relationship Id="rId310" Type="http://schemas.openxmlformats.org/officeDocument/2006/relationships/customXml" Target="../ink/ink549.xml"/><Relationship Id="rId70" Type="http://schemas.openxmlformats.org/officeDocument/2006/relationships/customXml" Target="../ink/ink429.xml"/><Relationship Id="rId91" Type="http://schemas.openxmlformats.org/officeDocument/2006/relationships/image" Target="../media/image164.png"/><Relationship Id="rId145" Type="http://schemas.openxmlformats.org/officeDocument/2006/relationships/image" Target="../media/image205.png"/><Relationship Id="rId166" Type="http://schemas.openxmlformats.org/officeDocument/2006/relationships/customXml" Target="../ink/ink477.xml"/><Relationship Id="rId187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500.xml"/><Relationship Id="rId233" Type="http://schemas.openxmlformats.org/officeDocument/2006/relationships/image" Target="../media/image349.png"/><Relationship Id="rId254" Type="http://schemas.openxmlformats.org/officeDocument/2006/relationships/customXml" Target="../ink/ink521.xml"/><Relationship Id="rId28" Type="http://schemas.openxmlformats.org/officeDocument/2006/relationships/customXml" Target="../ink/ink408.xml"/><Relationship Id="rId49" Type="http://schemas.openxmlformats.org/officeDocument/2006/relationships/image" Target="../media/image324.png"/><Relationship Id="rId114" Type="http://schemas.openxmlformats.org/officeDocument/2006/relationships/customXml" Target="../ink/ink451.xml"/><Relationship Id="rId275" Type="http://schemas.openxmlformats.org/officeDocument/2006/relationships/image" Target="../media/image308.png"/><Relationship Id="rId296" Type="http://schemas.openxmlformats.org/officeDocument/2006/relationships/customXml" Target="../ink/ink542.xml"/><Relationship Id="rId300" Type="http://schemas.openxmlformats.org/officeDocument/2006/relationships/customXml" Target="../ink/ink544.xml"/><Relationship Id="rId60" Type="http://schemas.openxmlformats.org/officeDocument/2006/relationships/customXml" Target="../ink/ink424.xml"/><Relationship Id="rId81" Type="http://schemas.openxmlformats.org/officeDocument/2006/relationships/image" Target="../media/image159.png"/><Relationship Id="rId135" Type="http://schemas.openxmlformats.org/officeDocument/2006/relationships/image" Target="../media/image200.png"/><Relationship Id="rId156" Type="http://schemas.openxmlformats.org/officeDocument/2006/relationships/customXml" Target="../ink/ink472.xml"/><Relationship Id="rId177" Type="http://schemas.openxmlformats.org/officeDocument/2006/relationships/image" Target="../media/image229.png"/><Relationship Id="rId198" Type="http://schemas.openxmlformats.org/officeDocument/2006/relationships/customXml" Target="../ink/ink493.xml"/><Relationship Id="rId202" Type="http://schemas.openxmlformats.org/officeDocument/2006/relationships/customXml" Target="../ink/ink495.xml"/><Relationship Id="rId223" Type="http://schemas.openxmlformats.org/officeDocument/2006/relationships/image" Target="../media/image347.png"/><Relationship Id="rId244" Type="http://schemas.openxmlformats.org/officeDocument/2006/relationships/customXml" Target="../ink/ink516.xml"/><Relationship Id="rId18" Type="http://schemas.openxmlformats.org/officeDocument/2006/relationships/customXml" Target="../ink/ink403.xml"/><Relationship Id="rId39" Type="http://schemas.openxmlformats.org/officeDocument/2006/relationships/image" Target="../media/image126.png"/><Relationship Id="rId265" Type="http://schemas.openxmlformats.org/officeDocument/2006/relationships/image" Target="../media/image302.png"/><Relationship Id="rId286" Type="http://schemas.openxmlformats.org/officeDocument/2006/relationships/customXml" Target="../ink/ink537.xml"/><Relationship Id="rId50" Type="http://schemas.openxmlformats.org/officeDocument/2006/relationships/customXml" Target="../ink/ink419.xml"/><Relationship Id="rId104" Type="http://schemas.openxmlformats.org/officeDocument/2006/relationships/customXml" Target="../ink/ink446.xml"/><Relationship Id="rId125" Type="http://schemas.openxmlformats.org/officeDocument/2006/relationships/image" Target="../media/image188.png"/><Relationship Id="rId146" Type="http://schemas.openxmlformats.org/officeDocument/2006/relationships/customXml" Target="../ink/ink467.xml"/><Relationship Id="rId167" Type="http://schemas.openxmlformats.org/officeDocument/2006/relationships/image" Target="../media/image219.png"/><Relationship Id="rId188" Type="http://schemas.openxmlformats.org/officeDocument/2006/relationships/customXml" Target="../ink/ink488.xml"/><Relationship Id="rId311" Type="http://schemas.openxmlformats.org/officeDocument/2006/relationships/image" Target="../media/image362.png"/><Relationship Id="rId71" Type="http://schemas.openxmlformats.org/officeDocument/2006/relationships/image" Target="../media/image151.png"/><Relationship Id="rId92" Type="http://schemas.openxmlformats.org/officeDocument/2006/relationships/customXml" Target="../ink/ink440.xml"/><Relationship Id="rId213" Type="http://schemas.openxmlformats.org/officeDocument/2006/relationships/image" Target="../media/image343.png"/><Relationship Id="rId234" Type="http://schemas.openxmlformats.org/officeDocument/2006/relationships/customXml" Target="../ink/ink511.xml"/><Relationship Id="rId2" Type="http://schemas.openxmlformats.org/officeDocument/2006/relationships/customXml" Target="../ink/ink395.xml"/><Relationship Id="rId29" Type="http://schemas.openxmlformats.org/officeDocument/2006/relationships/image" Target="../media/image118.png"/><Relationship Id="rId255" Type="http://schemas.openxmlformats.org/officeDocument/2006/relationships/image" Target="../media/image297.png"/><Relationship Id="rId276" Type="http://schemas.openxmlformats.org/officeDocument/2006/relationships/customXml" Target="../ink/ink532.xml"/><Relationship Id="rId297" Type="http://schemas.openxmlformats.org/officeDocument/2006/relationships/image" Target="../media/image355.png"/><Relationship Id="rId40" Type="http://schemas.openxmlformats.org/officeDocument/2006/relationships/customXml" Target="../ink/ink414.xml"/><Relationship Id="rId115" Type="http://schemas.openxmlformats.org/officeDocument/2006/relationships/image" Target="../media/image179.png"/><Relationship Id="rId136" Type="http://schemas.openxmlformats.org/officeDocument/2006/relationships/customXml" Target="../ink/ink462.xml"/><Relationship Id="rId157" Type="http://schemas.openxmlformats.org/officeDocument/2006/relationships/image" Target="../media/image213.png"/><Relationship Id="rId178" Type="http://schemas.openxmlformats.org/officeDocument/2006/relationships/customXml" Target="../ink/ink483.xml"/><Relationship Id="rId301" Type="http://schemas.openxmlformats.org/officeDocument/2006/relationships/image" Target="../media/image357.png"/><Relationship Id="rId61" Type="http://schemas.openxmlformats.org/officeDocument/2006/relationships/image" Target="../media/image325.png"/><Relationship Id="rId82" Type="http://schemas.openxmlformats.org/officeDocument/2006/relationships/customXml" Target="../ink/ink435.xml"/><Relationship Id="rId199" Type="http://schemas.openxmlformats.org/officeDocument/2006/relationships/image" Target="../media/image249.png"/><Relationship Id="rId203" Type="http://schemas.openxmlformats.org/officeDocument/2006/relationships/image" Target="../media/image251.png"/><Relationship Id="rId19" Type="http://schemas.openxmlformats.org/officeDocument/2006/relationships/image" Target="../media/image113.png"/><Relationship Id="rId224" Type="http://schemas.openxmlformats.org/officeDocument/2006/relationships/customXml" Target="../ink/ink506.xml"/><Relationship Id="rId245" Type="http://schemas.openxmlformats.org/officeDocument/2006/relationships/image" Target="../media/image292.png"/><Relationship Id="rId266" Type="http://schemas.openxmlformats.org/officeDocument/2006/relationships/customXml" Target="../ink/ink527.xml"/><Relationship Id="rId287" Type="http://schemas.openxmlformats.org/officeDocument/2006/relationships/image" Target="../media/image314.png"/><Relationship Id="rId30" Type="http://schemas.openxmlformats.org/officeDocument/2006/relationships/customXml" Target="../ink/ink409.xml"/><Relationship Id="rId105" Type="http://schemas.openxmlformats.org/officeDocument/2006/relationships/image" Target="../media/image174.png"/><Relationship Id="rId126" Type="http://schemas.openxmlformats.org/officeDocument/2006/relationships/customXml" Target="../ink/ink457.xml"/><Relationship Id="rId147" Type="http://schemas.openxmlformats.org/officeDocument/2006/relationships/image" Target="../media/image206.png"/><Relationship Id="rId168" Type="http://schemas.openxmlformats.org/officeDocument/2006/relationships/customXml" Target="../ink/ink478.xml"/><Relationship Id="rId51" Type="http://schemas.openxmlformats.org/officeDocument/2006/relationships/image" Target="../media/image139.png"/><Relationship Id="rId72" Type="http://schemas.openxmlformats.org/officeDocument/2006/relationships/customXml" Target="../ink/ink430.xml"/><Relationship Id="rId93" Type="http://schemas.openxmlformats.org/officeDocument/2006/relationships/image" Target="../media/image166.png"/><Relationship Id="rId189" Type="http://schemas.openxmlformats.org/officeDocument/2006/relationships/image" Target="../media/image235.png"/><Relationship Id="rId3" Type="http://schemas.openxmlformats.org/officeDocument/2006/relationships/image" Target="../media/image100.png"/><Relationship Id="rId214" Type="http://schemas.openxmlformats.org/officeDocument/2006/relationships/customXml" Target="../ink/ink501.xml"/><Relationship Id="rId235" Type="http://schemas.openxmlformats.org/officeDocument/2006/relationships/image" Target="../media/image350.png"/><Relationship Id="rId256" Type="http://schemas.openxmlformats.org/officeDocument/2006/relationships/customXml" Target="../ink/ink522.xml"/><Relationship Id="rId277" Type="http://schemas.openxmlformats.org/officeDocument/2006/relationships/image" Target="../media/image309.png"/><Relationship Id="rId298" Type="http://schemas.openxmlformats.org/officeDocument/2006/relationships/customXml" Target="../ink/ink543.xml"/><Relationship Id="rId116" Type="http://schemas.openxmlformats.org/officeDocument/2006/relationships/customXml" Target="../ink/ink452.xml"/><Relationship Id="rId137" Type="http://schemas.openxmlformats.org/officeDocument/2006/relationships/image" Target="../media/image201.png"/><Relationship Id="rId158" Type="http://schemas.openxmlformats.org/officeDocument/2006/relationships/customXml" Target="../ink/ink473.xml"/><Relationship Id="rId302" Type="http://schemas.openxmlformats.org/officeDocument/2006/relationships/customXml" Target="../ink/ink545.xml"/><Relationship Id="rId20" Type="http://schemas.openxmlformats.org/officeDocument/2006/relationships/customXml" Target="../ink/ink404.xml"/><Relationship Id="rId41" Type="http://schemas.openxmlformats.org/officeDocument/2006/relationships/image" Target="../media/image127.png"/><Relationship Id="rId62" Type="http://schemas.openxmlformats.org/officeDocument/2006/relationships/customXml" Target="../ink/ink425.xml"/><Relationship Id="rId83" Type="http://schemas.openxmlformats.org/officeDocument/2006/relationships/image" Target="../media/image160.png"/><Relationship Id="rId179" Type="http://schemas.openxmlformats.org/officeDocument/2006/relationships/image" Target="../media/image230.png"/><Relationship Id="rId190" Type="http://schemas.openxmlformats.org/officeDocument/2006/relationships/customXml" Target="../ink/ink489.xml"/><Relationship Id="rId204" Type="http://schemas.openxmlformats.org/officeDocument/2006/relationships/customXml" Target="../ink/ink496.xml"/><Relationship Id="rId225" Type="http://schemas.openxmlformats.org/officeDocument/2006/relationships/image" Target="../media/image271.png"/><Relationship Id="rId246" Type="http://schemas.openxmlformats.org/officeDocument/2006/relationships/customXml" Target="../ink/ink517.xml"/><Relationship Id="rId267" Type="http://schemas.openxmlformats.org/officeDocument/2006/relationships/image" Target="../media/image303.png"/><Relationship Id="rId288" Type="http://schemas.openxmlformats.org/officeDocument/2006/relationships/customXml" Target="../ink/ink538.xml"/><Relationship Id="rId106" Type="http://schemas.openxmlformats.org/officeDocument/2006/relationships/customXml" Target="../ink/ink447.xml"/><Relationship Id="rId127" Type="http://schemas.openxmlformats.org/officeDocument/2006/relationships/image" Target="../media/image333.png"/><Relationship Id="rId10" Type="http://schemas.openxmlformats.org/officeDocument/2006/relationships/customXml" Target="../ink/ink399.xml"/><Relationship Id="rId31" Type="http://schemas.openxmlformats.org/officeDocument/2006/relationships/image" Target="../media/image323.png"/><Relationship Id="rId52" Type="http://schemas.openxmlformats.org/officeDocument/2006/relationships/customXml" Target="../ink/ink420.xml"/><Relationship Id="rId73" Type="http://schemas.openxmlformats.org/officeDocument/2006/relationships/image" Target="../media/image152.png"/><Relationship Id="rId94" Type="http://schemas.openxmlformats.org/officeDocument/2006/relationships/customXml" Target="../ink/ink441.xml"/><Relationship Id="rId148" Type="http://schemas.openxmlformats.org/officeDocument/2006/relationships/customXml" Target="../ink/ink468.xml"/><Relationship Id="rId169" Type="http://schemas.openxmlformats.org/officeDocument/2006/relationships/image" Target="../media/image220.png"/><Relationship Id="rId4" Type="http://schemas.openxmlformats.org/officeDocument/2006/relationships/customXml" Target="../ink/ink396.xml"/><Relationship Id="rId180" Type="http://schemas.openxmlformats.org/officeDocument/2006/relationships/customXml" Target="../ink/ink484.xml"/><Relationship Id="rId215" Type="http://schemas.openxmlformats.org/officeDocument/2006/relationships/image" Target="../media/image344.png"/><Relationship Id="rId236" Type="http://schemas.openxmlformats.org/officeDocument/2006/relationships/customXml" Target="../ink/ink512.xml"/><Relationship Id="rId257" Type="http://schemas.openxmlformats.org/officeDocument/2006/relationships/image" Target="../media/image298.png"/><Relationship Id="rId278" Type="http://schemas.openxmlformats.org/officeDocument/2006/relationships/customXml" Target="../ink/ink533.xml"/><Relationship Id="rId303" Type="http://schemas.openxmlformats.org/officeDocument/2006/relationships/image" Target="../media/image358.png"/><Relationship Id="rId42" Type="http://schemas.openxmlformats.org/officeDocument/2006/relationships/customXml" Target="../ink/ink415.xml"/><Relationship Id="rId84" Type="http://schemas.openxmlformats.org/officeDocument/2006/relationships/customXml" Target="../ink/ink436.xml"/><Relationship Id="rId138" Type="http://schemas.openxmlformats.org/officeDocument/2006/relationships/customXml" Target="../ink/ink463.xml"/><Relationship Id="rId191" Type="http://schemas.openxmlformats.org/officeDocument/2006/relationships/image" Target="../media/image236.png"/><Relationship Id="rId205" Type="http://schemas.openxmlformats.org/officeDocument/2006/relationships/image" Target="../media/image252.png"/><Relationship Id="rId247" Type="http://schemas.openxmlformats.org/officeDocument/2006/relationships/image" Target="../media/image293.png"/><Relationship Id="rId107" Type="http://schemas.openxmlformats.org/officeDocument/2006/relationships/image" Target="../media/image175.png"/><Relationship Id="rId289" Type="http://schemas.openxmlformats.org/officeDocument/2006/relationships/image" Target="../media/image315.png"/><Relationship Id="rId11" Type="http://schemas.openxmlformats.org/officeDocument/2006/relationships/image" Target="../media/image104.png"/><Relationship Id="rId53" Type="http://schemas.openxmlformats.org/officeDocument/2006/relationships/image" Target="../media/image140.png"/><Relationship Id="rId149" Type="http://schemas.openxmlformats.org/officeDocument/2006/relationships/image" Target="../media/image207.png"/><Relationship Id="rId95" Type="http://schemas.openxmlformats.org/officeDocument/2006/relationships/image" Target="../media/image167.png"/><Relationship Id="rId160" Type="http://schemas.openxmlformats.org/officeDocument/2006/relationships/customXml" Target="../ink/ink474.xml"/><Relationship Id="rId216" Type="http://schemas.openxmlformats.org/officeDocument/2006/relationships/customXml" Target="../ink/ink502.xml"/><Relationship Id="rId258" Type="http://schemas.openxmlformats.org/officeDocument/2006/relationships/customXml" Target="../ink/ink523.xml"/><Relationship Id="rId22" Type="http://schemas.openxmlformats.org/officeDocument/2006/relationships/customXml" Target="../ink/ink405.xml"/><Relationship Id="rId64" Type="http://schemas.openxmlformats.org/officeDocument/2006/relationships/customXml" Target="../ink/ink426.xml"/><Relationship Id="rId118" Type="http://schemas.openxmlformats.org/officeDocument/2006/relationships/customXml" Target="../ink/ink453.xml"/><Relationship Id="rId171" Type="http://schemas.openxmlformats.org/officeDocument/2006/relationships/image" Target="../media/image339.png"/><Relationship Id="rId227" Type="http://schemas.openxmlformats.org/officeDocument/2006/relationships/image" Target="../media/image272.png"/><Relationship Id="rId269" Type="http://schemas.openxmlformats.org/officeDocument/2006/relationships/image" Target="../media/image305.png"/><Relationship Id="rId33" Type="http://schemas.openxmlformats.org/officeDocument/2006/relationships/image" Target="../media/image122.png"/><Relationship Id="rId129" Type="http://schemas.openxmlformats.org/officeDocument/2006/relationships/image" Target="../media/image334.png"/><Relationship Id="rId280" Type="http://schemas.openxmlformats.org/officeDocument/2006/relationships/customXml" Target="../ink/ink534.xml"/><Relationship Id="rId75" Type="http://schemas.openxmlformats.org/officeDocument/2006/relationships/image" Target="../media/image153.png"/><Relationship Id="rId140" Type="http://schemas.openxmlformats.org/officeDocument/2006/relationships/customXml" Target="../ink/ink464.xml"/><Relationship Id="rId182" Type="http://schemas.openxmlformats.org/officeDocument/2006/relationships/customXml" Target="../ink/ink485.xml"/><Relationship Id="rId6" Type="http://schemas.openxmlformats.org/officeDocument/2006/relationships/customXml" Target="../ink/ink397.xml"/><Relationship Id="rId238" Type="http://schemas.openxmlformats.org/officeDocument/2006/relationships/customXml" Target="../ink/ink513.xml"/><Relationship Id="rId291" Type="http://schemas.openxmlformats.org/officeDocument/2006/relationships/image" Target="../media/image316.png"/><Relationship Id="rId305" Type="http://schemas.openxmlformats.org/officeDocument/2006/relationships/image" Target="../media/image3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4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gondova@pamiatky.gov.sk" TargetMode="External"/><Relationship Id="rId7" Type="http://schemas.openxmlformats.org/officeDocument/2006/relationships/image" Target="../media/image3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51.xml"/><Relationship Id="rId5" Type="http://schemas.openxmlformats.org/officeDocument/2006/relationships/image" Target="../media/image373.png"/><Relationship Id="rId4" Type="http://schemas.openxmlformats.org/officeDocument/2006/relationships/customXml" Target="../ink/ink5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8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10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.xml"/><Relationship Id="rId21" Type="http://schemas.openxmlformats.org/officeDocument/2006/relationships/image" Target="../media/image26.png"/><Relationship Id="rId42" Type="http://schemas.openxmlformats.org/officeDocument/2006/relationships/customXml" Target="../ink/ink31.xml"/><Relationship Id="rId47" Type="http://schemas.openxmlformats.org/officeDocument/2006/relationships/image" Target="../media/image39.png"/><Relationship Id="rId63" Type="http://schemas.openxmlformats.org/officeDocument/2006/relationships/image" Target="../media/image47.png"/><Relationship Id="rId68" Type="http://schemas.openxmlformats.org/officeDocument/2006/relationships/customXml" Target="../ink/ink44.xml"/><Relationship Id="rId84" Type="http://schemas.openxmlformats.org/officeDocument/2006/relationships/customXml" Target="../ink/ink52.xml"/><Relationship Id="rId89" Type="http://schemas.openxmlformats.org/officeDocument/2006/relationships/image" Target="../media/image60.png"/><Relationship Id="rId16" Type="http://schemas.openxmlformats.org/officeDocument/2006/relationships/customXml" Target="../ink/ink18.xml"/><Relationship Id="rId107" Type="http://schemas.openxmlformats.org/officeDocument/2006/relationships/image" Target="../media/image69.png"/><Relationship Id="rId11" Type="http://schemas.openxmlformats.org/officeDocument/2006/relationships/image" Target="../media/image21.png"/><Relationship Id="rId32" Type="http://schemas.openxmlformats.org/officeDocument/2006/relationships/customXml" Target="../ink/ink26.xml"/><Relationship Id="rId37" Type="http://schemas.openxmlformats.org/officeDocument/2006/relationships/image" Target="../media/image34.png"/><Relationship Id="rId53" Type="http://schemas.openxmlformats.org/officeDocument/2006/relationships/image" Target="../media/image42.png"/><Relationship Id="rId58" Type="http://schemas.openxmlformats.org/officeDocument/2006/relationships/customXml" Target="../ink/ink39.xml"/><Relationship Id="rId74" Type="http://schemas.openxmlformats.org/officeDocument/2006/relationships/customXml" Target="../ink/ink47.xml"/><Relationship Id="rId79" Type="http://schemas.openxmlformats.org/officeDocument/2006/relationships/image" Target="../media/image55.png"/><Relationship Id="rId102" Type="http://schemas.openxmlformats.org/officeDocument/2006/relationships/customXml" Target="../ink/ink61.xml"/><Relationship Id="rId5" Type="http://schemas.openxmlformats.org/officeDocument/2006/relationships/image" Target="../media/image18.png"/><Relationship Id="rId90" Type="http://schemas.openxmlformats.org/officeDocument/2006/relationships/customXml" Target="../ink/ink55.xml"/><Relationship Id="rId95" Type="http://schemas.openxmlformats.org/officeDocument/2006/relationships/image" Target="../media/image63.png"/><Relationship Id="rId22" Type="http://schemas.openxmlformats.org/officeDocument/2006/relationships/customXml" Target="../ink/ink21.xml"/><Relationship Id="rId27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customXml" Target="../ink/ink34.xml"/><Relationship Id="rId64" Type="http://schemas.openxmlformats.org/officeDocument/2006/relationships/customXml" Target="../ink/ink42.xml"/><Relationship Id="rId69" Type="http://schemas.openxmlformats.org/officeDocument/2006/relationships/image" Target="../media/image50.png"/><Relationship Id="rId80" Type="http://schemas.openxmlformats.org/officeDocument/2006/relationships/customXml" Target="../ink/ink50.xml"/><Relationship Id="rId85" Type="http://schemas.openxmlformats.org/officeDocument/2006/relationships/image" Target="../media/image58.png"/><Relationship Id="rId12" Type="http://schemas.openxmlformats.org/officeDocument/2006/relationships/customXml" Target="../ink/ink16.xml"/><Relationship Id="rId17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customXml" Target="../ink/ink29.xml"/><Relationship Id="rId59" Type="http://schemas.openxmlformats.org/officeDocument/2006/relationships/image" Target="../media/image45.png"/><Relationship Id="rId103" Type="http://schemas.openxmlformats.org/officeDocument/2006/relationships/image" Target="../media/image67.png"/><Relationship Id="rId108" Type="http://schemas.openxmlformats.org/officeDocument/2006/relationships/customXml" Target="../ink/ink64.xml"/><Relationship Id="rId54" Type="http://schemas.openxmlformats.org/officeDocument/2006/relationships/customXml" Target="../ink/ink37.xml"/><Relationship Id="rId70" Type="http://schemas.openxmlformats.org/officeDocument/2006/relationships/customXml" Target="../ink/ink45.xml"/><Relationship Id="rId75" Type="http://schemas.openxmlformats.org/officeDocument/2006/relationships/image" Target="../media/image53.png"/><Relationship Id="rId91" Type="http://schemas.openxmlformats.org/officeDocument/2006/relationships/image" Target="../media/image61.png"/><Relationship Id="rId96" Type="http://schemas.openxmlformats.org/officeDocument/2006/relationships/customXml" Target="../ink/ink5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customXml" Target="../ink/ink24.xml"/><Relationship Id="rId36" Type="http://schemas.openxmlformats.org/officeDocument/2006/relationships/customXml" Target="../ink/ink28.xml"/><Relationship Id="rId49" Type="http://schemas.openxmlformats.org/officeDocument/2006/relationships/image" Target="../media/image40.png"/><Relationship Id="rId57" Type="http://schemas.openxmlformats.org/officeDocument/2006/relationships/image" Target="../media/image44.png"/><Relationship Id="rId106" Type="http://schemas.openxmlformats.org/officeDocument/2006/relationships/customXml" Target="../ink/ink63.xml"/><Relationship Id="rId10" Type="http://schemas.openxmlformats.org/officeDocument/2006/relationships/customXml" Target="../ink/ink15.xml"/><Relationship Id="rId31" Type="http://schemas.openxmlformats.org/officeDocument/2006/relationships/image" Target="../media/image31.png"/><Relationship Id="rId44" Type="http://schemas.openxmlformats.org/officeDocument/2006/relationships/customXml" Target="../ink/ink32.xml"/><Relationship Id="rId52" Type="http://schemas.openxmlformats.org/officeDocument/2006/relationships/customXml" Target="../ink/ink36.xml"/><Relationship Id="rId60" Type="http://schemas.openxmlformats.org/officeDocument/2006/relationships/customXml" Target="../ink/ink40.xml"/><Relationship Id="rId65" Type="http://schemas.openxmlformats.org/officeDocument/2006/relationships/image" Target="../media/image48.png"/><Relationship Id="rId73" Type="http://schemas.openxmlformats.org/officeDocument/2006/relationships/image" Target="../media/image52.png"/><Relationship Id="rId78" Type="http://schemas.openxmlformats.org/officeDocument/2006/relationships/customXml" Target="../ink/ink49.xml"/><Relationship Id="rId81" Type="http://schemas.openxmlformats.org/officeDocument/2006/relationships/image" Target="../media/image56.png"/><Relationship Id="rId86" Type="http://schemas.openxmlformats.org/officeDocument/2006/relationships/customXml" Target="../ink/ink53.xml"/><Relationship Id="rId94" Type="http://schemas.openxmlformats.org/officeDocument/2006/relationships/customXml" Target="../ink/ink57.xml"/><Relationship Id="rId99" Type="http://schemas.openxmlformats.org/officeDocument/2006/relationships/image" Target="../media/image65.png"/><Relationship Id="rId101" Type="http://schemas.openxmlformats.org/officeDocument/2006/relationships/image" Target="../media/image66.png"/><Relationship Id="rId4" Type="http://schemas.openxmlformats.org/officeDocument/2006/relationships/customXml" Target="../ink/ink12.xml"/><Relationship Id="rId9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customXml" Target="../ink/ink19.xml"/><Relationship Id="rId39" Type="http://schemas.openxmlformats.org/officeDocument/2006/relationships/image" Target="../media/image35.png"/><Relationship Id="rId109" Type="http://schemas.openxmlformats.org/officeDocument/2006/relationships/image" Target="../media/image70.png"/><Relationship Id="rId34" Type="http://schemas.openxmlformats.org/officeDocument/2006/relationships/customXml" Target="../ink/ink27.xml"/><Relationship Id="rId50" Type="http://schemas.openxmlformats.org/officeDocument/2006/relationships/customXml" Target="../ink/ink35.xml"/><Relationship Id="rId55" Type="http://schemas.openxmlformats.org/officeDocument/2006/relationships/image" Target="../media/image43.png"/><Relationship Id="rId76" Type="http://schemas.openxmlformats.org/officeDocument/2006/relationships/customXml" Target="../ink/ink48.xml"/><Relationship Id="rId97" Type="http://schemas.openxmlformats.org/officeDocument/2006/relationships/image" Target="../media/image64.png"/><Relationship Id="rId104" Type="http://schemas.openxmlformats.org/officeDocument/2006/relationships/customXml" Target="../ink/ink62.xml"/><Relationship Id="rId7" Type="http://schemas.openxmlformats.org/officeDocument/2006/relationships/image" Target="../media/image19.png"/><Relationship Id="rId71" Type="http://schemas.openxmlformats.org/officeDocument/2006/relationships/image" Target="../media/image51.png"/><Relationship Id="rId92" Type="http://schemas.openxmlformats.org/officeDocument/2006/relationships/customXml" Target="../ink/ink56.xml"/><Relationship Id="rId2" Type="http://schemas.openxmlformats.org/officeDocument/2006/relationships/customXml" Target="../ink/ink11.xml"/><Relationship Id="rId29" Type="http://schemas.openxmlformats.org/officeDocument/2006/relationships/image" Target="../media/image30.png"/><Relationship Id="rId24" Type="http://schemas.openxmlformats.org/officeDocument/2006/relationships/customXml" Target="../ink/ink22.xml"/><Relationship Id="rId40" Type="http://schemas.openxmlformats.org/officeDocument/2006/relationships/customXml" Target="../ink/ink30.xml"/><Relationship Id="rId45" Type="http://schemas.openxmlformats.org/officeDocument/2006/relationships/image" Target="../media/image38.png"/><Relationship Id="rId66" Type="http://schemas.openxmlformats.org/officeDocument/2006/relationships/customXml" Target="../ink/ink43.xml"/><Relationship Id="rId87" Type="http://schemas.openxmlformats.org/officeDocument/2006/relationships/image" Target="../media/image59.png"/><Relationship Id="rId110" Type="http://schemas.openxmlformats.org/officeDocument/2006/relationships/customXml" Target="../ink/ink65.xml"/><Relationship Id="rId61" Type="http://schemas.openxmlformats.org/officeDocument/2006/relationships/image" Target="../media/image46.png"/><Relationship Id="rId82" Type="http://schemas.openxmlformats.org/officeDocument/2006/relationships/customXml" Target="../ink/ink51.xml"/><Relationship Id="rId19" Type="http://schemas.openxmlformats.org/officeDocument/2006/relationships/image" Target="../media/image25.png"/><Relationship Id="rId14" Type="http://schemas.openxmlformats.org/officeDocument/2006/relationships/customXml" Target="../ink/ink17.xml"/><Relationship Id="rId30" Type="http://schemas.openxmlformats.org/officeDocument/2006/relationships/customXml" Target="../ink/ink25.xml"/><Relationship Id="rId35" Type="http://schemas.openxmlformats.org/officeDocument/2006/relationships/image" Target="../media/image33.png"/><Relationship Id="rId56" Type="http://schemas.openxmlformats.org/officeDocument/2006/relationships/customXml" Target="../ink/ink38.xml"/><Relationship Id="rId77" Type="http://schemas.openxmlformats.org/officeDocument/2006/relationships/image" Target="../media/image54.png"/><Relationship Id="rId100" Type="http://schemas.openxmlformats.org/officeDocument/2006/relationships/customXml" Target="../ink/ink60.xml"/><Relationship Id="rId105" Type="http://schemas.openxmlformats.org/officeDocument/2006/relationships/image" Target="../media/image68.png"/><Relationship Id="rId8" Type="http://schemas.openxmlformats.org/officeDocument/2006/relationships/customXml" Target="../ink/ink14.xml"/><Relationship Id="rId51" Type="http://schemas.openxmlformats.org/officeDocument/2006/relationships/image" Target="../media/image41.png"/><Relationship Id="rId72" Type="http://schemas.openxmlformats.org/officeDocument/2006/relationships/customXml" Target="../ink/ink46.xml"/><Relationship Id="rId93" Type="http://schemas.openxmlformats.org/officeDocument/2006/relationships/image" Target="../media/image62.png"/><Relationship Id="rId98" Type="http://schemas.openxmlformats.org/officeDocument/2006/relationships/customXml" Target="../ink/ink59.xml"/><Relationship Id="rId3" Type="http://schemas.openxmlformats.org/officeDocument/2006/relationships/image" Target="../media/image17.png"/><Relationship Id="rId25" Type="http://schemas.openxmlformats.org/officeDocument/2006/relationships/image" Target="../media/image28.png"/><Relationship Id="rId46" Type="http://schemas.openxmlformats.org/officeDocument/2006/relationships/customXml" Target="../ink/ink33.xml"/><Relationship Id="rId67" Type="http://schemas.openxmlformats.org/officeDocument/2006/relationships/image" Target="../media/image49.png"/><Relationship Id="rId20" Type="http://schemas.openxmlformats.org/officeDocument/2006/relationships/customXml" Target="../ink/ink20.xml"/><Relationship Id="rId41" Type="http://schemas.openxmlformats.org/officeDocument/2006/relationships/image" Target="../media/image36.png"/><Relationship Id="rId62" Type="http://schemas.openxmlformats.org/officeDocument/2006/relationships/customXml" Target="../ink/ink41.xml"/><Relationship Id="rId83" Type="http://schemas.openxmlformats.org/officeDocument/2006/relationships/image" Target="../media/image57.png"/><Relationship Id="rId88" Type="http://schemas.openxmlformats.org/officeDocument/2006/relationships/customXml" Target="../ink/ink54.xml"/><Relationship Id="rId111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8.xml"/><Relationship Id="rId21" Type="http://schemas.openxmlformats.org/officeDocument/2006/relationships/image" Target="../media/image26.png"/><Relationship Id="rId42" Type="http://schemas.openxmlformats.org/officeDocument/2006/relationships/customXml" Target="../ink/ink86.xml"/><Relationship Id="rId47" Type="http://schemas.openxmlformats.org/officeDocument/2006/relationships/image" Target="../media/image39.png"/><Relationship Id="rId63" Type="http://schemas.openxmlformats.org/officeDocument/2006/relationships/image" Target="../media/image47.png"/><Relationship Id="rId68" Type="http://schemas.openxmlformats.org/officeDocument/2006/relationships/customXml" Target="../ink/ink99.xml"/><Relationship Id="rId84" Type="http://schemas.openxmlformats.org/officeDocument/2006/relationships/customXml" Target="../ink/ink107.xml"/><Relationship Id="rId89" Type="http://schemas.openxmlformats.org/officeDocument/2006/relationships/image" Target="../media/image60.png"/><Relationship Id="rId16" Type="http://schemas.openxmlformats.org/officeDocument/2006/relationships/customXml" Target="../ink/ink73.xml"/><Relationship Id="rId107" Type="http://schemas.openxmlformats.org/officeDocument/2006/relationships/image" Target="../media/image69.png"/><Relationship Id="rId11" Type="http://schemas.openxmlformats.org/officeDocument/2006/relationships/image" Target="../media/image21.png"/><Relationship Id="rId32" Type="http://schemas.openxmlformats.org/officeDocument/2006/relationships/customXml" Target="../ink/ink81.xml"/><Relationship Id="rId37" Type="http://schemas.openxmlformats.org/officeDocument/2006/relationships/image" Target="../media/image34.png"/><Relationship Id="rId53" Type="http://schemas.openxmlformats.org/officeDocument/2006/relationships/image" Target="../media/image42.png"/><Relationship Id="rId58" Type="http://schemas.openxmlformats.org/officeDocument/2006/relationships/customXml" Target="../ink/ink94.xml"/><Relationship Id="rId74" Type="http://schemas.openxmlformats.org/officeDocument/2006/relationships/customXml" Target="../ink/ink102.xml"/><Relationship Id="rId79" Type="http://schemas.openxmlformats.org/officeDocument/2006/relationships/image" Target="../media/image55.png"/><Relationship Id="rId102" Type="http://schemas.openxmlformats.org/officeDocument/2006/relationships/customXml" Target="../ink/ink116.xml"/><Relationship Id="rId5" Type="http://schemas.openxmlformats.org/officeDocument/2006/relationships/image" Target="../media/image18.png"/><Relationship Id="rId90" Type="http://schemas.openxmlformats.org/officeDocument/2006/relationships/customXml" Target="../ink/ink110.xml"/><Relationship Id="rId95" Type="http://schemas.openxmlformats.org/officeDocument/2006/relationships/image" Target="../media/image63.png"/><Relationship Id="rId22" Type="http://schemas.openxmlformats.org/officeDocument/2006/relationships/customXml" Target="../ink/ink76.xml"/><Relationship Id="rId27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customXml" Target="../ink/ink89.xml"/><Relationship Id="rId64" Type="http://schemas.openxmlformats.org/officeDocument/2006/relationships/customXml" Target="../ink/ink97.xml"/><Relationship Id="rId69" Type="http://schemas.openxmlformats.org/officeDocument/2006/relationships/image" Target="../media/image50.png"/><Relationship Id="rId80" Type="http://schemas.openxmlformats.org/officeDocument/2006/relationships/customXml" Target="../ink/ink105.xml"/><Relationship Id="rId85" Type="http://schemas.openxmlformats.org/officeDocument/2006/relationships/image" Target="../media/image58.png"/><Relationship Id="rId12" Type="http://schemas.openxmlformats.org/officeDocument/2006/relationships/customXml" Target="../ink/ink71.xml"/><Relationship Id="rId17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customXml" Target="../ink/ink84.xml"/><Relationship Id="rId59" Type="http://schemas.openxmlformats.org/officeDocument/2006/relationships/image" Target="../media/image45.png"/><Relationship Id="rId103" Type="http://schemas.openxmlformats.org/officeDocument/2006/relationships/image" Target="../media/image67.png"/><Relationship Id="rId108" Type="http://schemas.openxmlformats.org/officeDocument/2006/relationships/customXml" Target="../ink/ink119.xml"/><Relationship Id="rId54" Type="http://schemas.openxmlformats.org/officeDocument/2006/relationships/customXml" Target="../ink/ink92.xml"/><Relationship Id="rId70" Type="http://schemas.openxmlformats.org/officeDocument/2006/relationships/customXml" Target="../ink/ink100.xml"/><Relationship Id="rId75" Type="http://schemas.openxmlformats.org/officeDocument/2006/relationships/image" Target="../media/image53.png"/><Relationship Id="rId91" Type="http://schemas.openxmlformats.org/officeDocument/2006/relationships/image" Target="../media/image61.png"/><Relationship Id="rId96" Type="http://schemas.openxmlformats.org/officeDocument/2006/relationships/customXml" Target="../ink/ink1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8.xml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customXml" Target="../ink/ink79.xml"/><Relationship Id="rId36" Type="http://schemas.openxmlformats.org/officeDocument/2006/relationships/customXml" Target="../ink/ink83.xml"/><Relationship Id="rId49" Type="http://schemas.openxmlformats.org/officeDocument/2006/relationships/image" Target="../media/image40.png"/><Relationship Id="rId57" Type="http://schemas.openxmlformats.org/officeDocument/2006/relationships/image" Target="../media/image44.png"/><Relationship Id="rId106" Type="http://schemas.openxmlformats.org/officeDocument/2006/relationships/customXml" Target="../ink/ink118.xml"/><Relationship Id="rId10" Type="http://schemas.openxmlformats.org/officeDocument/2006/relationships/customXml" Target="../ink/ink70.xml"/><Relationship Id="rId31" Type="http://schemas.openxmlformats.org/officeDocument/2006/relationships/image" Target="../media/image31.png"/><Relationship Id="rId44" Type="http://schemas.openxmlformats.org/officeDocument/2006/relationships/customXml" Target="../ink/ink87.xml"/><Relationship Id="rId52" Type="http://schemas.openxmlformats.org/officeDocument/2006/relationships/customXml" Target="../ink/ink91.xml"/><Relationship Id="rId60" Type="http://schemas.openxmlformats.org/officeDocument/2006/relationships/customXml" Target="../ink/ink95.xml"/><Relationship Id="rId65" Type="http://schemas.openxmlformats.org/officeDocument/2006/relationships/image" Target="../media/image48.png"/><Relationship Id="rId73" Type="http://schemas.openxmlformats.org/officeDocument/2006/relationships/image" Target="../media/image52.png"/><Relationship Id="rId78" Type="http://schemas.openxmlformats.org/officeDocument/2006/relationships/customXml" Target="../ink/ink104.xml"/><Relationship Id="rId81" Type="http://schemas.openxmlformats.org/officeDocument/2006/relationships/image" Target="../media/image56.png"/><Relationship Id="rId86" Type="http://schemas.openxmlformats.org/officeDocument/2006/relationships/customXml" Target="../ink/ink108.xml"/><Relationship Id="rId94" Type="http://schemas.openxmlformats.org/officeDocument/2006/relationships/customXml" Target="../ink/ink112.xml"/><Relationship Id="rId99" Type="http://schemas.openxmlformats.org/officeDocument/2006/relationships/image" Target="../media/image65.png"/><Relationship Id="rId101" Type="http://schemas.openxmlformats.org/officeDocument/2006/relationships/image" Target="../media/image66.png"/><Relationship Id="rId4" Type="http://schemas.openxmlformats.org/officeDocument/2006/relationships/customXml" Target="../ink/ink67.xml"/><Relationship Id="rId9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customXml" Target="../ink/ink74.xml"/><Relationship Id="rId39" Type="http://schemas.openxmlformats.org/officeDocument/2006/relationships/image" Target="../media/image35.png"/><Relationship Id="rId109" Type="http://schemas.openxmlformats.org/officeDocument/2006/relationships/image" Target="../media/image70.png"/><Relationship Id="rId34" Type="http://schemas.openxmlformats.org/officeDocument/2006/relationships/customXml" Target="../ink/ink82.xml"/><Relationship Id="rId50" Type="http://schemas.openxmlformats.org/officeDocument/2006/relationships/customXml" Target="../ink/ink90.xml"/><Relationship Id="rId55" Type="http://schemas.openxmlformats.org/officeDocument/2006/relationships/image" Target="../media/image43.png"/><Relationship Id="rId76" Type="http://schemas.openxmlformats.org/officeDocument/2006/relationships/customXml" Target="../ink/ink103.xml"/><Relationship Id="rId97" Type="http://schemas.openxmlformats.org/officeDocument/2006/relationships/image" Target="../media/image64.png"/><Relationship Id="rId104" Type="http://schemas.openxmlformats.org/officeDocument/2006/relationships/customXml" Target="../ink/ink117.xml"/><Relationship Id="rId7" Type="http://schemas.openxmlformats.org/officeDocument/2006/relationships/image" Target="../media/image19.png"/><Relationship Id="rId71" Type="http://schemas.openxmlformats.org/officeDocument/2006/relationships/image" Target="../media/image51.png"/><Relationship Id="rId92" Type="http://schemas.openxmlformats.org/officeDocument/2006/relationships/customXml" Target="../ink/ink111.xml"/><Relationship Id="rId2" Type="http://schemas.openxmlformats.org/officeDocument/2006/relationships/customXml" Target="../ink/ink66.xml"/><Relationship Id="rId29" Type="http://schemas.openxmlformats.org/officeDocument/2006/relationships/image" Target="../media/image30.png"/><Relationship Id="rId24" Type="http://schemas.openxmlformats.org/officeDocument/2006/relationships/customXml" Target="../ink/ink77.xml"/><Relationship Id="rId40" Type="http://schemas.openxmlformats.org/officeDocument/2006/relationships/customXml" Target="../ink/ink85.xml"/><Relationship Id="rId45" Type="http://schemas.openxmlformats.org/officeDocument/2006/relationships/image" Target="../media/image38.png"/><Relationship Id="rId66" Type="http://schemas.openxmlformats.org/officeDocument/2006/relationships/customXml" Target="../ink/ink98.xml"/><Relationship Id="rId87" Type="http://schemas.openxmlformats.org/officeDocument/2006/relationships/image" Target="../media/image59.png"/><Relationship Id="rId110" Type="http://schemas.openxmlformats.org/officeDocument/2006/relationships/customXml" Target="../ink/ink120.xml"/><Relationship Id="rId61" Type="http://schemas.openxmlformats.org/officeDocument/2006/relationships/image" Target="../media/image46.png"/><Relationship Id="rId82" Type="http://schemas.openxmlformats.org/officeDocument/2006/relationships/customXml" Target="../ink/ink106.xml"/><Relationship Id="rId19" Type="http://schemas.openxmlformats.org/officeDocument/2006/relationships/image" Target="../media/image25.png"/><Relationship Id="rId14" Type="http://schemas.openxmlformats.org/officeDocument/2006/relationships/customXml" Target="../ink/ink72.xml"/><Relationship Id="rId30" Type="http://schemas.openxmlformats.org/officeDocument/2006/relationships/customXml" Target="../ink/ink80.xml"/><Relationship Id="rId35" Type="http://schemas.openxmlformats.org/officeDocument/2006/relationships/image" Target="../media/image33.png"/><Relationship Id="rId56" Type="http://schemas.openxmlformats.org/officeDocument/2006/relationships/customXml" Target="../ink/ink93.xml"/><Relationship Id="rId77" Type="http://schemas.openxmlformats.org/officeDocument/2006/relationships/image" Target="../media/image54.png"/><Relationship Id="rId100" Type="http://schemas.openxmlformats.org/officeDocument/2006/relationships/customXml" Target="../ink/ink115.xml"/><Relationship Id="rId105" Type="http://schemas.openxmlformats.org/officeDocument/2006/relationships/image" Target="../media/image68.png"/><Relationship Id="rId8" Type="http://schemas.openxmlformats.org/officeDocument/2006/relationships/customXml" Target="../ink/ink69.xml"/><Relationship Id="rId51" Type="http://schemas.openxmlformats.org/officeDocument/2006/relationships/image" Target="../media/image41.png"/><Relationship Id="rId72" Type="http://schemas.openxmlformats.org/officeDocument/2006/relationships/customXml" Target="../ink/ink101.xml"/><Relationship Id="rId93" Type="http://schemas.openxmlformats.org/officeDocument/2006/relationships/image" Target="../media/image62.png"/><Relationship Id="rId98" Type="http://schemas.openxmlformats.org/officeDocument/2006/relationships/customXml" Target="../ink/ink114.xml"/><Relationship Id="rId3" Type="http://schemas.openxmlformats.org/officeDocument/2006/relationships/image" Target="../media/image17.png"/><Relationship Id="rId25" Type="http://schemas.openxmlformats.org/officeDocument/2006/relationships/image" Target="../media/image28.png"/><Relationship Id="rId46" Type="http://schemas.openxmlformats.org/officeDocument/2006/relationships/customXml" Target="../ink/ink88.xml"/><Relationship Id="rId67" Type="http://schemas.openxmlformats.org/officeDocument/2006/relationships/image" Target="../media/image49.png"/><Relationship Id="rId20" Type="http://schemas.openxmlformats.org/officeDocument/2006/relationships/customXml" Target="../ink/ink75.xml"/><Relationship Id="rId41" Type="http://schemas.openxmlformats.org/officeDocument/2006/relationships/image" Target="../media/image36.png"/><Relationship Id="rId62" Type="http://schemas.openxmlformats.org/officeDocument/2006/relationships/customXml" Target="../ink/ink96.xml"/><Relationship Id="rId83" Type="http://schemas.openxmlformats.org/officeDocument/2006/relationships/image" Target="../media/image57.png"/><Relationship Id="rId88" Type="http://schemas.openxmlformats.org/officeDocument/2006/relationships/customXml" Target="../ink/ink109.xml"/><Relationship Id="rId111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customXml" Target="../ink/ink1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 descr="Obrázok, na ktorom je temnota, mapa, umenie&#10;&#10;Automaticky generovaný popis">
            <a:extLst>
              <a:ext uri="{FF2B5EF4-FFF2-40B4-BE49-F238E27FC236}">
                <a16:creationId xmlns:a16="http://schemas.microsoft.com/office/drawing/2014/main" id="{1F29254A-81D8-A467-F104-D428644069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325" y="-865032"/>
            <a:ext cx="10645611" cy="77674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5CB84B-3E75-EBC6-67AD-CCF879CB5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00" y="135578"/>
            <a:ext cx="9144000" cy="1426330"/>
          </a:xfrm>
        </p:spPr>
        <p:txBody>
          <a:bodyPr>
            <a:noAutofit/>
          </a:bodyPr>
          <a:lstStyle/>
          <a:p>
            <a:pPr algn="l"/>
            <a:r>
              <a:rPr lang="sk-SK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Autenticita a Integrita</a:t>
            </a:r>
            <a:br>
              <a:rPr lang="sk-SK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Levoča, lokalita svetového </a:t>
            </a:r>
            <a:br>
              <a:rPr lang="sk-SK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kultúrneho dedičstva</a:t>
            </a:r>
            <a:endParaRPr lang="sk-SK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439FEC00-22EB-A03B-771F-909D20F8D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6225" y="6040677"/>
            <a:ext cx="9144000" cy="165576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sk-SK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Ing. arch. Anna Gondová, PhD.</a:t>
            </a:r>
          </a:p>
          <a:p>
            <a:pPr algn="r">
              <a:spcBef>
                <a:spcPts val="0"/>
              </a:spcBef>
            </a:pPr>
            <a:r>
              <a:rPr lang="sk-SK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 SR / referát svetového kultúrneho dedičstva 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58245F00-4A17-B050-3830-AAE1687005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541" y="1693776"/>
            <a:ext cx="3456698" cy="10645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4" name="Písanie rukou 23">
                <a:extLst>
                  <a:ext uri="{FF2B5EF4-FFF2-40B4-BE49-F238E27FC236}">
                    <a16:creationId xmlns:a16="http://schemas.microsoft.com/office/drawing/2014/main" id="{AFE15922-C1DA-C754-7E98-CF4746E98870}"/>
                  </a:ext>
                </a:extLst>
              </p14:cNvPr>
              <p14:cNvContentPartPr/>
              <p14:nvPr/>
            </p14:nvContentPartPr>
            <p14:xfrm>
              <a:off x="1899740" y="1074540"/>
              <a:ext cx="360000" cy="95040"/>
            </p14:xfrm>
          </p:contentPart>
        </mc:Choice>
        <mc:Fallback xmlns="">
          <p:pic>
            <p:nvPicPr>
              <p:cNvPr id="24" name="Písanie rukou 23">
                <a:extLst>
                  <a:ext uri="{FF2B5EF4-FFF2-40B4-BE49-F238E27FC236}">
                    <a16:creationId xmlns:a16="http://schemas.microsoft.com/office/drawing/2014/main" id="{AFE15922-C1DA-C754-7E98-CF4746E988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6740" y="696900"/>
                <a:ext cx="485640" cy="85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7" name="Písanie rukou 26">
                <a:extLst>
                  <a:ext uri="{FF2B5EF4-FFF2-40B4-BE49-F238E27FC236}">
                    <a16:creationId xmlns:a16="http://schemas.microsoft.com/office/drawing/2014/main" id="{27EC5136-8FA6-F82F-E720-50823A9FA62B}"/>
                  </a:ext>
                </a:extLst>
              </p14:cNvPr>
              <p14:cNvContentPartPr/>
              <p14:nvPr/>
            </p14:nvContentPartPr>
            <p14:xfrm>
              <a:off x="9176420" y="202620"/>
              <a:ext cx="91080" cy="84240"/>
            </p14:xfrm>
          </p:contentPart>
        </mc:Choice>
        <mc:Fallback xmlns="">
          <p:pic>
            <p:nvPicPr>
              <p:cNvPr id="27" name="Písanie rukou 26">
                <a:extLst>
                  <a:ext uri="{FF2B5EF4-FFF2-40B4-BE49-F238E27FC236}">
                    <a16:creationId xmlns:a16="http://schemas.microsoft.com/office/drawing/2014/main" id="{27EC5136-8FA6-F82F-E720-50823A9FA62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13420" y="-175020"/>
                <a:ext cx="216720" cy="83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508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exteriér, okno, nebo, budova&#10;&#10;Automaticky generovaný popis">
            <a:extLst>
              <a:ext uri="{FF2B5EF4-FFF2-40B4-BE49-F238E27FC236}">
                <a16:creationId xmlns:a16="http://schemas.microsoft.com/office/drawing/2014/main" id="{F8C5F5F1-35D4-58BB-3276-DEF0DE23EA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5C9D64D-1184-2D5F-8B9C-4F5722D26387}"/>
              </a:ext>
            </a:extLst>
          </p:cNvPr>
          <p:cNvSpPr txBox="1">
            <a:spLocks/>
          </p:cNvSpPr>
          <p:nvPr/>
        </p:nvSpPr>
        <p:spPr>
          <a:xfrm>
            <a:off x="3048000" y="6235431"/>
            <a:ext cx="9144000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zachované stavby, obchodnícke a remeselnícke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1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mapa, text&#10;&#10;Automaticky generovaný popis">
            <a:extLst>
              <a:ext uri="{FF2B5EF4-FFF2-40B4-BE49-F238E27FC236}">
                <a16:creationId xmlns:a16="http://schemas.microsoft.com/office/drawing/2014/main" id="{B18405B7-7DAE-D1EA-2476-E1F08D00B2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81" y="95534"/>
            <a:ext cx="695578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5C9D64D-1184-2D5F-8B9C-4F5722D26387}"/>
              </a:ext>
            </a:extLst>
          </p:cNvPr>
          <p:cNvSpPr txBox="1">
            <a:spLocks/>
          </p:cNvSpPr>
          <p:nvPr/>
        </p:nvSpPr>
        <p:spPr>
          <a:xfrm>
            <a:off x="1890214" y="5738882"/>
            <a:ext cx="10191486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urbanistické plánovanie </a:t>
            </a:r>
          </a:p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konca stredoveku</a:t>
            </a:r>
          </a:p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začiatku novoveku</a:t>
            </a:r>
          </a:p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fasády, pamiatky, hradby, panoráma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9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9D64D-1184-2D5F-8B9C-4F5722D26387}"/>
              </a:ext>
            </a:extLst>
          </p:cNvPr>
          <p:cNvSpPr txBox="1">
            <a:spLocks/>
          </p:cNvSpPr>
          <p:nvPr/>
        </p:nvSpPr>
        <p:spPr>
          <a:xfrm>
            <a:off x="1835968" y="6235431"/>
            <a:ext cx="10191486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dielo majstra Pavla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ok 2" descr="Obrázok, na ktorom je umenie, osoba, text, ošatenie&#10;&#10;Automaticky generovaný popis">
            <a:extLst>
              <a:ext uri="{FF2B5EF4-FFF2-40B4-BE49-F238E27FC236}">
                <a16:creationId xmlns:a16="http://schemas.microsoft.com/office/drawing/2014/main" id="{F87C9489-B5EF-713C-6B7B-7107FDBC3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56" y="516119"/>
            <a:ext cx="5036682" cy="58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43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ECCB78BA-1D6C-5F59-726D-ED25622B4936}"/>
                  </a:ext>
                </a:extLst>
              </p14:cNvPr>
              <p14:cNvContentPartPr/>
              <p14:nvPr/>
            </p14:nvContentPartPr>
            <p14:xfrm>
              <a:off x="4117340" y="4162710"/>
              <a:ext cx="2586240" cy="41760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ECCB78BA-1D6C-5F59-726D-ED25622B4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99340" y="4145070"/>
                <a:ext cx="26218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8" name="Písanie rukou 97">
                <a:extLst>
                  <a:ext uri="{FF2B5EF4-FFF2-40B4-BE49-F238E27FC236}">
                    <a16:creationId xmlns:a16="http://schemas.microsoft.com/office/drawing/2014/main" id="{6FB5E507-0DBD-73CD-BA00-BDD66BEFB239}"/>
                  </a:ext>
                </a:extLst>
              </p14:cNvPr>
              <p14:cNvContentPartPr/>
              <p14:nvPr/>
            </p14:nvContentPartPr>
            <p14:xfrm>
              <a:off x="3279980" y="2388630"/>
              <a:ext cx="4087080" cy="105480"/>
            </p14:xfrm>
          </p:contentPart>
        </mc:Choice>
        <mc:Fallback xmlns="">
          <p:pic>
            <p:nvPicPr>
              <p:cNvPr id="98" name="Písanie rukou 97">
                <a:extLst>
                  <a:ext uri="{FF2B5EF4-FFF2-40B4-BE49-F238E27FC236}">
                    <a16:creationId xmlns:a16="http://schemas.microsoft.com/office/drawing/2014/main" id="{6FB5E507-0DBD-73CD-BA00-BDD66BEFB2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2340" y="2370990"/>
                <a:ext cx="4122720" cy="14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11174E70-CB01-3D31-BC55-9D45FF130832}"/>
              </a:ext>
            </a:extLst>
          </p:cNvPr>
          <p:cNvGrpSpPr/>
          <p:nvPr/>
        </p:nvGrpSpPr>
        <p:grpSpPr>
          <a:xfrm>
            <a:off x="2982980" y="1167870"/>
            <a:ext cx="4803480" cy="3966480"/>
            <a:chOff x="2982980" y="1167870"/>
            <a:chExt cx="4803480" cy="396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Písanie rukou 17">
                  <a:extLst>
                    <a:ext uri="{FF2B5EF4-FFF2-40B4-BE49-F238E27FC236}">
                      <a16:creationId xmlns:a16="http://schemas.microsoft.com/office/drawing/2014/main" id="{F7C891D6-270F-AC0C-84B2-9A929CE8C449}"/>
                    </a:ext>
                  </a:extLst>
                </p14:cNvPr>
                <p14:cNvContentPartPr/>
                <p14:nvPr/>
              </p14:nvContentPartPr>
              <p14:xfrm>
                <a:off x="3666620" y="4458990"/>
                <a:ext cx="38880" cy="392400"/>
              </p14:xfrm>
            </p:contentPart>
          </mc:Choice>
          <mc:Fallback xmlns="">
            <p:pic>
              <p:nvPicPr>
                <p:cNvPr id="18" name="Písanie rukou 17">
                  <a:extLst>
                    <a:ext uri="{FF2B5EF4-FFF2-40B4-BE49-F238E27FC236}">
                      <a16:creationId xmlns:a16="http://schemas.microsoft.com/office/drawing/2014/main" id="{F7C891D6-270F-AC0C-84B2-9A929CE8C4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48980" y="4440990"/>
                  <a:ext cx="7452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Písanie rukou 18">
                  <a:extLst>
                    <a:ext uri="{FF2B5EF4-FFF2-40B4-BE49-F238E27FC236}">
                      <a16:creationId xmlns:a16="http://schemas.microsoft.com/office/drawing/2014/main" id="{0041A768-4354-C567-C459-6B9FF136FAF0}"/>
                    </a:ext>
                  </a:extLst>
                </p14:cNvPr>
                <p14:cNvContentPartPr/>
                <p14:nvPr/>
              </p14:nvContentPartPr>
              <p14:xfrm>
                <a:off x="3623420" y="4453590"/>
                <a:ext cx="3578400" cy="316800"/>
              </p14:xfrm>
            </p:contentPart>
          </mc:Choice>
          <mc:Fallback xmlns="">
            <p:pic>
              <p:nvPicPr>
                <p:cNvPr id="19" name="Písanie rukou 18">
                  <a:extLst>
                    <a:ext uri="{FF2B5EF4-FFF2-40B4-BE49-F238E27FC236}">
                      <a16:creationId xmlns:a16="http://schemas.microsoft.com/office/drawing/2014/main" id="{0041A768-4354-C567-C459-6B9FF136FAF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05780" y="4435590"/>
                  <a:ext cx="361404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Písanie rukou 21">
                  <a:extLst>
                    <a:ext uri="{FF2B5EF4-FFF2-40B4-BE49-F238E27FC236}">
                      <a16:creationId xmlns:a16="http://schemas.microsoft.com/office/drawing/2014/main" id="{256EB3A3-E8CE-90FC-65C1-4C5E61E44383}"/>
                    </a:ext>
                  </a:extLst>
                </p14:cNvPr>
                <p14:cNvContentPartPr/>
                <p14:nvPr/>
              </p14:nvContentPartPr>
              <p14:xfrm>
                <a:off x="2982980" y="4789470"/>
                <a:ext cx="4789080" cy="120600"/>
              </p14:xfrm>
            </p:contentPart>
          </mc:Choice>
          <mc:Fallback xmlns="">
            <p:pic>
              <p:nvPicPr>
                <p:cNvPr id="22" name="Písanie rukou 21">
                  <a:extLst>
                    <a:ext uri="{FF2B5EF4-FFF2-40B4-BE49-F238E27FC236}">
                      <a16:creationId xmlns:a16="http://schemas.microsoft.com/office/drawing/2014/main" id="{256EB3A3-E8CE-90FC-65C1-4C5E61E4438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64980" y="4771470"/>
                  <a:ext cx="48247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Písanie rukou 23">
                  <a:extLst>
                    <a:ext uri="{FF2B5EF4-FFF2-40B4-BE49-F238E27FC236}">
                      <a16:creationId xmlns:a16="http://schemas.microsoft.com/office/drawing/2014/main" id="{242DC117-FD65-F9CC-D9B9-C6F70AB283D7}"/>
                    </a:ext>
                  </a:extLst>
                </p14:cNvPr>
                <p14:cNvContentPartPr/>
                <p14:nvPr/>
              </p14:nvContentPartPr>
              <p14:xfrm>
                <a:off x="3150380" y="4936350"/>
                <a:ext cx="13680" cy="16200"/>
              </p14:xfrm>
            </p:contentPart>
          </mc:Choice>
          <mc:Fallback xmlns="">
            <p:pic>
              <p:nvPicPr>
                <p:cNvPr id="24" name="Písanie rukou 23">
                  <a:extLst>
                    <a:ext uri="{FF2B5EF4-FFF2-40B4-BE49-F238E27FC236}">
                      <a16:creationId xmlns:a16="http://schemas.microsoft.com/office/drawing/2014/main" id="{242DC117-FD65-F9CC-D9B9-C6F70AB283D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32740" y="4918710"/>
                  <a:ext cx="493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Písanie rukou 24">
                  <a:extLst>
                    <a:ext uri="{FF2B5EF4-FFF2-40B4-BE49-F238E27FC236}">
                      <a16:creationId xmlns:a16="http://schemas.microsoft.com/office/drawing/2014/main" id="{79950DB6-0003-326A-1787-A8BDD06EEB61}"/>
                    </a:ext>
                  </a:extLst>
                </p14:cNvPr>
                <p14:cNvContentPartPr/>
                <p14:nvPr/>
              </p14:nvContentPartPr>
              <p14:xfrm>
                <a:off x="3016820" y="4812510"/>
                <a:ext cx="288000" cy="308160"/>
              </p14:xfrm>
            </p:contentPart>
          </mc:Choice>
          <mc:Fallback xmlns="">
            <p:pic>
              <p:nvPicPr>
                <p:cNvPr id="25" name="Písanie rukou 24">
                  <a:extLst>
                    <a:ext uri="{FF2B5EF4-FFF2-40B4-BE49-F238E27FC236}">
                      <a16:creationId xmlns:a16="http://schemas.microsoft.com/office/drawing/2014/main" id="{79950DB6-0003-326A-1787-A8BDD06EEB6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98820" y="4794510"/>
                  <a:ext cx="3236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Písanie rukou 27">
                  <a:extLst>
                    <a:ext uri="{FF2B5EF4-FFF2-40B4-BE49-F238E27FC236}">
                      <a16:creationId xmlns:a16="http://schemas.microsoft.com/office/drawing/2014/main" id="{3C41C48D-33C7-8E9C-E722-E6E3E0373D20}"/>
                    </a:ext>
                  </a:extLst>
                </p14:cNvPr>
                <p14:cNvContentPartPr/>
                <p14:nvPr/>
              </p14:nvContentPartPr>
              <p14:xfrm>
                <a:off x="3142820" y="4830870"/>
                <a:ext cx="278640" cy="303480"/>
              </p14:xfrm>
            </p:contentPart>
          </mc:Choice>
          <mc:Fallback xmlns="">
            <p:pic>
              <p:nvPicPr>
                <p:cNvPr id="28" name="Písanie rukou 27">
                  <a:extLst>
                    <a:ext uri="{FF2B5EF4-FFF2-40B4-BE49-F238E27FC236}">
                      <a16:creationId xmlns:a16="http://schemas.microsoft.com/office/drawing/2014/main" id="{3C41C48D-33C7-8E9C-E722-E6E3E0373D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25180" y="4813230"/>
                  <a:ext cx="31428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" name="Písanie rukou 28">
                  <a:extLst>
                    <a:ext uri="{FF2B5EF4-FFF2-40B4-BE49-F238E27FC236}">
                      <a16:creationId xmlns:a16="http://schemas.microsoft.com/office/drawing/2014/main" id="{B5C4BCC9-0540-1AC3-CEC4-6F61E03666CC}"/>
                    </a:ext>
                  </a:extLst>
                </p14:cNvPr>
                <p14:cNvContentPartPr/>
                <p14:nvPr/>
              </p14:nvContentPartPr>
              <p14:xfrm>
                <a:off x="3342260" y="4861470"/>
                <a:ext cx="214200" cy="257400"/>
              </p14:xfrm>
            </p:contentPart>
          </mc:Choice>
          <mc:Fallback xmlns="">
            <p:pic>
              <p:nvPicPr>
                <p:cNvPr id="29" name="Písanie rukou 28">
                  <a:extLst>
                    <a:ext uri="{FF2B5EF4-FFF2-40B4-BE49-F238E27FC236}">
                      <a16:creationId xmlns:a16="http://schemas.microsoft.com/office/drawing/2014/main" id="{B5C4BCC9-0540-1AC3-CEC4-6F61E03666C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24620" y="4843470"/>
                  <a:ext cx="2498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Písanie rukou 29">
                  <a:extLst>
                    <a:ext uri="{FF2B5EF4-FFF2-40B4-BE49-F238E27FC236}">
                      <a16:creationId xmlns:a16="http://schemas.microsoft.com/office/drawing/2014/main" id="{12C1E51A-85D7-A822-B87B-AC48EEC0BCC8}"/>
                    </a:ext>
                  </a:extLst>
                </p14:cNvPr>
                <p14:cNvContentPartPr/>
                <p14:nvPr/>
              </p14:nvContentPartPr>
              <p14:xfrm>
                <a:off x="3496700" y="4837350"/>
                <a:ext cx="230040" cy="269280"/>
              </p14:xfrm>
            </p:contentPart>
          </mc:Choice>
          <mc:Fallback xmlns="">
            <p:pic>
              <p:nvPicPr>
                <p:cNvPr id="30" name="Písanie rukou 29">
                  <a:extLst>
                    <a:ext uri="{FF2B5EF4-FFF2-40B4-BE49-F238E27FC236}">
                      <a16:creationId xmlns:a16="http://schemas.microsoft.com/office/drawing/2014/main" id="{12C1E51A-85D7-A822-B87B-AC48EEC0BCC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78700" y="4819350"/>
                  <a:ext cx="2656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1" name="Písanie rukou 30">
                  <a:extLst>
                    <a:ext uri="{FF2B5EF4-FFF2-40B4-BE49-F238E27FC236}">
                      <a16:creationId xmlns:a16="http://schemas.microsoft.com/office/drawing/2014/main" id="{DB570241-620C-6B6B-B540-8FCB15B2A217}"/>
                    </a:ext>
                  </a:extLst>
                </p14:cNvPr>
                <p14:cNvContentPartPr/>
                <p14:nvPr/>
              </p14:nvContentPartPr>
              <p14:xfrm>
                <a:off x="3710900" y="4831230"/>
                <a:ext cx="230040" cy="293040"/>
              </p14:xfrm>
            </p:contentPart>
          </mc:Choice>
          <mc:Fallback xmlns="">
            <p:pic>
              <p:nvPicPr>
                <p:cNvPr id="31" name="Písanie rukou 30">
                  <a:extLst>
                    <a:ext uri="{FF2B5EF4-FFF2-40B4-BE49-F238E27FC236}">
                      <a16:creationId xmlns:a16="http://schemas.microsoft.com/office/drawing/2014/main" id="{DB570241-620C-6B6B-B540-8FCB15B2A21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93260" y="4813230"/>
                  <a:ext cx="26568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Písanie rukou 31">
                  <a:extLst>
                    <a:ext uri="{FF2B5EF4-FFF2-40B4-BE49-F238E27FC236}">
                      <a16:creationId xmlns:a16="http://schemas.microsoft.com/office/drawing/2014/main" id="{C71872A5-E631-CC75-44C1-2C43054489C3}"/>
                    </a:ext>
                  </a:extLst>
                </p14:cNvPr>
                <p14:cNvContentPartPr/>
                <p14:nvPr/>
              </p14:nvContentPartPr>
              <p14:xfrm>
                <a:off x="3952100" y="4803150"/>
                <a:ext cx="190800" cy="250200"/>
              </p14:xfrm>
            </p:contentPart>
          </mc:Choice>
          <mc:Fallback xmlns="">
            <p:pic>
              <p:nvPicPr>
                <p:cNvPr id="32" name="Písanie rukou 31">
                  <a:extLst>
                    <a:ext uri="{FF2B5EF4-FFF2-40B4-BE49-F238E27FC236}">
                      <a16:creationId xmlns:a16="http://schemas.microsoft.com/office/drawing/2014/main" id="{C71872A5-E631-CC75-44C1-2C43054489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34100" y="4785150"/>
                  <a:ext cx="2264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3" name="Písanie rukou 32">
                  <a:extLst>
                    <a:ext uri="{FF2B5EF4-FFF2-40B4-BE49-F238E27FC236}">
                      <a16:creationId xmlns:a16="http://schemas.microsoft.com/office/drawing/2014/main" id="{BD4FAC30-2E8F-6BDB-D830-55C875E54776}"/>
                    </a:ext>
                  </a:extLst>
                </p14:cNvPr>
                <p14:cNvContentPartPr/>
                <p14:nvPr/>
              </p14:nvContentPartPr>
              <p14:xfrm>
                <a:off x="4115540" y="4798830"/>
                <a:ext cx="234720" cy="282960"/>
              </p14:xfrm>
            </p:contentPart>
          </mc:Choice>
          <mc:Fallback xmlns="">
            <p:pic>
              <p:nvPicPr>
                <p:cNvPr id="33" name="Písanie rukou 32">
                  <a:extLst>
                    <a:ext uri="{FF2B5EF4-FFF2-40B4-BE49-F238E27FC236}">
                      <a16:creationId xmlns:a16="http://schemas.microsoft.com/office/drawing/2014/main" id="{BD4FAC30-2E8F-6BDB-D830-55C875E5477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97900" y="4781190"/>
                  <a:ext cx="2703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4" name="Písanie rukou 33">
                  <a:extLst>
                    <a:ext uri="{FF2B5EF4-FFF2-40B4-BE49-F238E27FC236}">
                      <a16:creationId xmlns:a16="http://schemas.microsoft.com/office/drawing/2014/main" id="{01B7EB0A-BF34-FFCA-46CB-0EDC0BF5F643}"/>
                    </a:ext>
                  </a:extLst>
                </p14:cNvPr>
                <p14:cNvContentPartPr/>
                <p14:nvPr/>
              </p14:nvContentPartPr>
              <p14:xfrm>
                <a:off x="4258820" y="4809990"/>
                <a:ext cx="251280" cy="306000"/>
              </p14:xfrm>
            </p:contentPart>
          </mc:Choice>
          <mc:Fallback xmlns="">
            <p:pic>
              <p:nvPicPr>
                <p:cNvPr id="34" name="Písanie rukou 33">
                  <a:extLst>
                    <a:ext uri="{FF2B5EF4-FFF2-40B4-BE49-F238E27FC236}">
                      <a16:creationId xmlns:a16="http://schemas.microsoft.com/office/drawing/2014/main" id="{01B7EB0A-BF34-FFCA-46CB-0EDC0BF5F64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40820" y="4791990"/>
                  <a:ext cx="28692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5" name="Písanie rukou 34">
                  <a:extLst>
                    <a:ext uri="{FF2B5EF4-FFF2-40B4-BE49-F238E27FC236}">
                      <a16:creationId xmlns:a16="http://schemas.microsoft.com/office/drawing/2014/main" id="{EBDA3BA0-F9CE-5C8E-520A-6DAEBE0312BF}"/>
                    </a:ext>
                  </a:extLst>
                </p14:cNvPr>
                <p14:cNvContentPartPr/>
                <p14:nvPr/>
              </p14:nvContentPartPr>
              <p14:xfrm>
                <a:off x="4461500" y="4815750"/>
                <a:ext cx="236520" cy="285120"/>
              </p14:xfrm>
            </p:contentPart>
          </mc:Choice>
          <mc:Fallback xmlns="">
            <p:pic>
              <p:nvPicPr>
                <p:cNvPr id="35" name="Písanie rukou 34">
                  <a:extLst>
                    <a:ext uri="{FF2B5EF4-FFF2-40B4-BE49-F238E27FC236}">
                      <a16:creationId xmlns:a16="http://schemas.microsoft.com/office/drawing/2014/main" id="{EBDA3BA0-F9CE-5C8E-520A-6DAEBE0312B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43860" y="4798110"/>
                  <a:ext cx="2721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Písanie rukou 35">
                  <a:extLst>
                    <a:ext uri="{FF2B5EF4-FFF2-40B4-BE49-F238E27FC236}">
                      <a16:creationId xmlns:a16="http://schemas.microsoft.com/office/drawing/2014/main" id="{BB646EB7-352A-A231-A21E-7B2C6DD35A1A}"/>
                    </a:ext>
                  </a:extLst>
                </p14:cNvPr>
                <p14:cNvContentPartPr/>
                <p14:nvPr/>
              </p14:nvContentPartPr>
              <p14:xfrm>
                <a:off x="4630700" y="4816470"/>
                <a:ext cx="225000" cy="266400"/>
              </p14:xfrm>
            </p:contentPart>
          </mc:Choice>
          <mc:Fallback xmlns="">
            <p:pic>
              <p:nvPicPr>
                <p:cNvPr id="36" name="Písanie rukou 35">
                  <a:extLst>
                    <a:ext uri="{FF2B5EF4-FFF2-40B4-BE49-F238E27FC236}">
                      <a16:creationId xmlns:a16="http://schemas.microsoft.com/office/drawing/2014/main" id="{BB646EB7-352A-A231-A21E-7B2C6DD35A1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12700" y="4798830"/>
                  <a:ext cx="26064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7" name="Písanie rukou 36">
                  <a:extLst>
                    <a:ext uri="{FF2B5EF4-FFF2-40B4-BE49-F238E27FC236}">
                      <a16:creationId xmlns:a16="http://schemas.microsoft.com/office/drawing/2014/main" id="{1F1726DD-584D-815D-5D9E-88344456C7A9}"/>
                    </a:ext>
                  </a:extLst>
                </p14:cNvPr>
                <p14:cNvContentPartPr/>
                <p14:nvPr/>
              </p14:nvContentPartPr>
              <p14:xfrm>
                <a:off x="4857140" y="4863270"/>
                <a:ext cx="187920" cy="226440"/>
              </p14:xfrm>
            </p:contentPart>
          </mc:Choice>
          <mc:Fallback xmlns="">
            <p:pic>
              <p:nvPicPr>
                <p:cNvPr id="37" name="Písanie rukou 36">
                  <a:extLst>
                    <a:ext uri="{FF2B5EF4-FFF2-40B4-BE49-F238E27FC236}">
                      <a16:creationId xmlns:a16="http://schemas.microsoft.com/office/drawing/2014/main" id="{1F1726DD-584D-815D-5D9E-88344456C7A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39500" y="4845270"/>
                  <a:ext cx="2235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8" name="Písanie rukou 37">
                  <a:extLst>
                    <a:ext uri="{FF2B5EF4-FFF2-40B4-BE49-F238E27FC236}">
                      <a16:creationId xmlns:a16="http://schemas.microsoft.com/office/drawing/2014/main" id="{849DCEDD-AA50-D0EA-1FC0-24DC993FB3A0}"/>
                    </a:ext>
                  </a:extLst>
                </p14:cNvPr>
                <p14:cNvContentPartPr/>
                <p14:nvPr/>
              </p14:nvContentPartPr>
              <p14:xfrm>
                <a:off x="4991060" y="4800630"/>
                <a:ext cx="277920" cy="302760"/>
              </p14:xfrm>
            </p:contentPart>
          </mc:Choice>
          <mc:Fallback xmlns="">
            <p:pic>
              <p:nvPicPr>
                <p:cNvPr id="38" name="Písanie rukou 37">
                  <a:extLst>
                    <a:ext uri="{FF2B5EF4-FFF2-40B4-BE49-F238E27FC236}">
                      <a16:creationId xmlns:a16="http://schemas.microsoft.com/office/drawing/2014/main" id="{849DCEDD-AA50-D0EA-1FC0-24DC993FB3A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73420" y="4782990"/>
                  <a:ext cx="3135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Písanie rukou 38">
                  <a:extLst>
                    <a:ext uri="{FF2B5EF4-FFF2-40B4-BE49-F238E27FC236}">
                      <a16:creationId xmlns:a16="http://schemas.microsoft.com/office/drawing/2014/main" id="{9026313D-88DE-A36B-94AB-B9D2CD55E8E5}"/>
                    </a:ext>
                  </a:extLst>
                </p14:cNvPr>
                <p14:cNvContentPartPr/>
                <p14:nvPr/>
              </p14:nvContentPartPr>
              <p14:xfrm>
                <a:off x="5221460" y="4851030"/>
                <a:ext cx="219600" cy="255960"/>
              </p14:xfrm>
            </p:contentPart>
          </mc:Choice>
          <mc:Fallback xmlns="">
            <p:pic>
              <p:nvPicPr>
                <p:cNvPr id="39" name="Písanie rukou 38">
                  <a:extLst>
                    <a:ext uri="{FF2B5EF4-FFF2-40B4-BE49-F238E27FC236}">
                      <a16:creationId xmlns:a16="http://schemas.microsoft.com/office/drawing/2014/main" id="{9026313D-88DE-A36B-94AB-B9D2CD55E8E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03460" y="4833390"/>
                  <a:ext cx="2552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" name="Písanie rukou 39">
                  <a:extLst>
                    <a:ext uri="{FF2B5EF4-FFF2-40B4-BE49-F238E27FC236}">
                      <a16:creationId xmlns:a16="http://schemas.microsoft.com/office/drawing/2014/main" id="{617D594E-2F06-2E76-B2DD-72ECE0D4ABD2}"/>
                    </a:ext>
                  </a:extLst>
                </p14:cNvPr>
                <p14:cNvContentPartPr/>
                <p14:nvPr/>
              </p14:nvContentPartPr>
              <p14:xfrm>
                <a:off x="5409020" y="4794150"/>
                <a:ext cx="284040" cy="311040"/>
              </p14:xfrm>
            </p:contentPart>
          </mc:Choice>
          <mc:Fallback xmlns="">
            <p:pic>
              <p:nvPicPr>
                <p:cNvPr id="40" name="Písanie rukou 39">
                  <a:extLst>
                    <a:ext uri="{FF2B5EF4-FFF2-40B4-BE49-F238E27FC236}">
                      <a16:creationId xmlns:a16="http://schemas.microsoft.com/office/drawing/2014/main" id="{617D594E-2F06-2E76-B2DD-72ECE0D4ABD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91380" y="4776150"/>
                  <a:ext cx="31968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" name="Písanie rukou 40">
                  <a:extLst>
                    <a:ext uri="{FF2B5EF4-FFF2-40B4-BE49-F238E27FC236}">
                      <a16:creationId xmlns:a16="http://schemas.microsoft.com/office/drawing/2014/main" id="{6ECA0479-D2FB-CEDA-8343-1F6F6B15ED8D}"/>
                    </a:ext>
                  </a:extLst>
                </p14:cNvPr>
                <p14:cNvContentPartPr/>
                <p14:nvPr/>
              </p14:nvContentPartPr>
              <p14:xfrm>
                <a:off x="5626100" y="4828710"/>
                <a:ext cx="244440" cy="257400"/>
              </p14:xfrm>
            </p:contentPart>
          </mc:Choice>
          <mc:Fallback xmlns="">
            <p:pic>
              <p:nvPicPr>
                <p:cNvPr id="41" name="Písanie rukou 40">
                  <a:extLst>
                    <a:ext uri="{FF2B5EF4-FFF2-40B4-BE49-F238E27FC236}">
                      <a16:creationId xmlns:a16="http://schemas.microsoft.com/office/drawing/2014/main" id="{6ECA0479-D2FB-CEDA-8343-1F6F6B15ED8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608460" y="4810710"/>
                  <a:ext cx="2800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" name="Písanie rukou 41">
                  <a:extLst>
                    <a:ext uri="{FF2B5EF4-FFF2-40B4-BE49-F238E27FC236}">
                      <a16:creationId xmlns:a16="http://schemas.microsoft.com/office/drawing/2014/main" id="{1F29FAF7-2A4B-959E-7509-D7C8A9254373}"/>
                    </a:ext>
                  </a:extLst>
                </p14:cNvPr>
                <p14:cNvContentPartPr/>
                <p14:nvPr/>
              </p14:nvContentPartPr>
              <p14:xfrm>
                <a:off x="5828780" y="4849950"/>
                <a:ext cx="222480" cy="237960"/>
              </p14:xfrm>
            </p:contentPart>
          </mc:Choice>
          <mc:Fallback xmlns="">
            <p:pic>
              <p:nvPicPr>
                <p:cNvPr id="42" name="Písanie rukou 41">
                  <a:extLst>
                    <a:ext uri="{FF2B5EF4-FFF2-40B4-BE49-F238E27FC236}">
                      <a16:creationId xmlns:a16="http://schemas.microsoft.com/office/drawing/2014/main" id="{1F29FAF7-2A4B-959E-7509-D7C8A925437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810780" y="4831950"/>
                  <a:ext cx="2581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3" name="Písanie rukou 42">
                  <a:extLst>
                    <a:ext uri="{FF2B5EF4-FFF2-40B4-BE49-F238E27FC236}">
                      <a16:creationId xmlns:a16="http://schemas.microsoft.com/office/drawing/2014/main" id="{B7120B07-BAA5-AE5A-86D7-F13739F29A21}"/>
                    </a:ext>
                  </a:extLst>
                </p14:cNvPr>
                <p14:cNvContentPartPr/>
                <p14:nvPr/>
              </p14:nvContentPartPr>
              <p14:xfrm>
                <a:off x="6085460" y="4826910"/>
                <a:ext cx="245880" cy="256680"/>
              </p14:xfrm>
            </p:contentPart>
          </mc:Choice>
          <mc:Fallback xmlns="">
            <p:pic>
              <p:nvPicPr>
                <p:cNvPr id="43" name="Písanie rukou 42">
                  <a:extLst>
                    <a:ext uri="{FF2B5EF4-FFF2-40B4-BE49-F238E27FC236}">
                      <a16:creationId xmlns:a16="http://schemas.microsoft.com/office/drawing/2014/main" id="{B7120B07-BAA5-AE5A-86D7-F13739F29A2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067460" y="4808910"/>
                  <a:ext cx="2815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Písanie rukou 43">
                  <a:extLst>
                    <a:ext uri="{FF2B5EF4-FFF2-40B4-BE49-F238E27FC236}">
                      <a16:creationId xmlns:a16="http://schemas.microsoft.com/office/drawing/2014/main" id="{2B54398C-0BE1-55E3-6E87-09CFDF25CFB9}"/>
                    </a:ext>
                  </a:extLst>
                </p14:cNvPr>
                <p14:cNvContentPartPr/>
                <p14:nvPr/>
              </p14:nvContentPartPr>
              <p14:xfrm>
                <a:off x="6227660" y="4789830"/>
                <a:ext cx="279360" cy="300600"/>
              </p14:xfrm>
            </p:contentPart>
          </mc:Choice>
          <mc:Fallback xmlns="">
            <p:pic>
              <p:nvPicPr>
                <p:cNvPr id="44" name="Písanie rukou 43">
                  <a:extLst>
                    <a:ext uri="{FF2B5EF4-FFF2-40B4-BE49-F238E27FC236}">
                      <a16:creationId xmlns:a16="http://schemas.microsoft.com/office/drawing/2014/main" id="{2B54398C-0BE1-55E3-6E87-09CFDF25CFB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209660" y="4772190"/>
                  <a:ext cx="3150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Písanie rukou 44">
                  <a:extLst>
                    <a:ext uri="{FF2B5EF4-FFF2-40B4-BE49-F238E27FC236}">
                      <a16:creationId xmlns:a16="http://schemas.microsoft.com/office/drawing/2014/main" id="{93F68BD9-1D50-C2B0-11C5-B0F04BDC4B67}"/>
                    </a:ext>
                  </a:extLst>
                </p14:cNvPr>
                <p14:cNvContentPartPr/>
                <p14:nvPr/>
              </p14:nvContentPartPr>
              <p14:xfrm>
                <a:off x="6433940" y="4823310"/>
                <a:ext cx="222120" cy="247680"/>
              </p14:xfrm>
            </p:contentPart>
          </mc:Choice>
          <mc:Fallback xmlns="">
            <p:pic>
              <p:nvPicPr>
                <p:cNvPr id="45" name="Písanie rukou 44">
                  <a:extLst>
                    <a:ext uri="{FF2B5EF4-FFF2-40B4-BE49-F238E27FC236}">
                      <a16:creationId xmlns:a16="http://schemas.microsoft.com/office/drawing/2014/main" id="{93F68BD9-1D50-C2B0-11C5-B0F04BDC4B6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415940" y="4805310"/>
                  <a:ext cx="25776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Písanie rukou 45">
                  <a:extLst>
                    <a:ext uri="{FF2B5EF4-FFF2-40B4-BE49-F238E27FC236}">
                      <a16:creationId xmlns:a16="http://schemas.microsoft.com/office/drawing/2014/main" id="{275E027C-588A-1713-721C-D77620F3E4F4}"/>
                    </a:ext>
                  </a:extLst>
                </p14:cNvPr>
                <p14:cNvContentPartPr/>
                <p14:nvPr/>
              </p14:nvContentPartPr>
              <p14:xfrm>
                <a:off x="6549500" y="4802430"/>
                <a:ext cx="358560" cy="291600"/>
              </p14:xfrm>
            </p:contentPart>
          </mc:Choice>
          <mc:Fallback xmlns="">
            <p:pic>
              <p:nvPicPr>
                <p:cNvPr id="46" name="Písanie rukou 45">
                  <a:extLst>
                    <a:ext uri="{FF2B5EF4-FFF2-40B4-BE49-F238E27FC236}">
                      <a16:creationId xmlns:a16="http://schemas.microsoft.com/office/drawing/2014/main" id="{275E027C-588A-1713-721C-D77620F3E4F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31860" y="4784790"/>
                  <a:ext cx="3942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Písanie rukou 46">
                  <a:extLst>
                    <a:ext uri="{FF2B5EF4-FFF2-40B4-BE49-F238E27FC236}">
                      <a16:creationId xmlns:a16="http://schemas.microsoft.com/office/drawing/2014/main" id="{0A65FFDD-EF83-807D-C7F6-DB1265E2ED0E}"/>
                    </a:ext>
                  </a:extLst>
                </p14:cNvPr>
                <p14:cNvContentPartPr/>
                <p14:nvPr/>
              </p14:nvContentPartPr>
              <p14:xfrm>
                <a:off x="6835700" y="4783710"/>
                <a:ext cx="250920" cy="279000"/>
              </p14:xfrm>
            </p:contentPart>
          </mc:Choice>
          <mc:Fallback xmlns="">
            <p:pic>
              <p:nvPicPr>
                <p:cNvPr id="47" name="Písanie rukou 46">
                  <a:extLst>
                    <a:ext uri="{FF2B5EF4-FFF2-40B4-BE49-F238E27FC236}">
                      <a16:creationId xmlns:a16="http://schemas.microsoft.com/office/drawing/2014/main" id="{0A65FFDD-EF83-807D-C7F6-DB1265E2ED0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17700" y="4766070"/>
                  <a:ext cx="2865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Písanie rukou 47">
                  <a:extLst>
                    <a:ext uri="{FF2B5EF4-FFF2-40B4-BE49-F238E27FC236}">
                      <a16:creationId xmlns:a16="http://schemas.microsoft.com/office/drawing/2014/main" id="{A1A0B741-11C6-16FA-F61C-E464B3421C58}"/>
                    </a:ext>
                  </a:extLst>
                </p14:cNvPr>
                <p14:cNvContentPartPr/>
                <p14:nvPr/>
              </p14:nvContentPartPr>
              <p14:xfrm>
                <a:off x="6975380" y="4789110"/>
                <a:ext cx="231840" cy="237960"/>
              </p14:xfrm>
            </p:contentPart>
          </mc:Choice>
          <mc:Fallback xmlns="">
            <p:pic>
              <p:nvPicPr>
                <p:cNvPr id="48" name="Písanie rukou 47">
                  <a:extLst>
                    <a:ext uri="{FF2B5EF4-FFF2-40B4-BE49-F238E27FC236}">
                      <a16:creationId xmlns:a16="http://schemas.microsoft.com/office/drawing/2014/main" id="{A1A0B741-11C6-16FA-F61C-E464B3421C5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57740" y="4771470"/>
                  <a:ext cx="2674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9" name="Písanie rukou 48">
                  <a:extLst>
                    <a:ext uri="{FF2B5EF4-FFF2-40B4-BE49-F238E27FC236}">
                      <a16:creationId xmlns:a16="http://schemas.microsoft.com/office/drawing/2014/main" id="{292E1EBE-AF60-1157-490A-D09CC0C8F202}"/>
                    </a:ext>
                  </a:extLst>
                </p14:cNvPr>
                <p14:cNvContentPartPr/>
                <p14:nvPr/>
              </p14:nvContentPartPr>
              <p14:xfrm>
                <a:off x="7129820" y="4764990"/>
                <a:ext cx="290880" cy="295560"/>
              </p14:xfrm>
            </p:contentPart>
          </mc:Choice>
          <mc:Fallback xmlns="">
            <p:pic>
              <p:nvPicPr>
                <p:cNvPr id="49" name="Písanie rukou 48">
                  <a:extLst>
                    <a:ext uri="{FF2B5EF4-FFF2-40B4-BE49-F238E27FC236}">
                      <a16:creationId xmlns:a16="http://schemas.microsoft.com/office/drawing/2014/main" id="{292E1EBE-AF60-1157-490A-D09CC0C8F20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12180" y="4747350"/>
                  <a:ext cx="326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" name="Písanie rukou 49">
                  <a:extLst>
                    <a:ext uri="{FF2B5EF4-FFF2-40B4-BE49-F238E27FC236}">
                      <a16:creationId xmlns:a16="http://schemas.microsoft.com/office/drawing/2014/main" id="{6F86375C-F6B6-184E-4E49-76684517F8B6}"/>
                    </a:ext>
                  </a:extLst>
                </p14:cNvPr>
                <p14:cNvContentPartPr/>
                <p14:nvPr/>
              </p14:nvContentPartPr>
              <p14:xfrm>
                <a:off x="7338980" y="4763910"/>
                <a:ext cx="298440" cy="286200"/>
              </p14:xfrm>
            </p:contentPart>
          </mc:Choice>
          <mc:Fallback xmlns="">
            <p:pic>
              <p:nvPicPr>
                <p:cNvPr id="50" name="Písanie rukou 49">
                  <a:extLst>
                    <a:ext uri="{FF2B5EF4-FFF2-40B4-BE49-F238E27FC236}">
                      <a16:creationId xmlns:a16="http://schemas.microsoft.com/office/drawing/2014/main" id="{6F86375C-F6B6-184E-4E49-76684517F8B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20980" y="4745910"/>
                  <a:ext cx="3340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1" name="Písanie rukou 50">
                  <a:extLst>
                    <a:ext uri="{FF2B5EF4-FFF2-40B4-BE49-F238E27FC236}">
                      <a16:creationId xmlns:a16="http://schemas.microsoft.com/office/drawing/2014/main" id="{E5B11D2F-BCC2-4AA4-4D83-8D8216DEBED8}"/>
                    </a:ext>
                  </a:extLst>
                </p14:cNvPr>
                <p14:cNvContentPartPr/>
                <p14:nvPr/>
              </p14:nvContentPartPr>
              <p14:xfrm>
                <a:off x="7533380" y="4781910"/>
                <a:ext cx="253080" cy="225720"/>
              </p14:xfrm>
            </p:contentPart>
          </mc:Choice>
          <mc:Fallback xmlns="">
            <p:pic>
              <p:nvPicPr>
                <p:cNvPr id="51" name="Písanie rukou 50">
                  <a:extLst>
                    <a:ext uri="{FF2B5EF4-FFF2-40B4-BE49-F238E27FC236}">
                      <a16:creationId xmlns:a16="http://schemas.microsoft.com/office/drawing/2014/main" id="{E5B11D2F-BCC2-4AA4-4D83-8D8216DEBED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15740" y="4764270"/>
                  <a:ext cx="288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Písanie rukou 52">
                  <a:extLst>
                    <a:ext uri="{FF2B5EF4-FFF2-40B4-BE49-F238E27FC236}">
                      <a16:creationId xmlns:a16="http://schemas.microsoft.com/office/drawing/2014/main" id="{FE9A3F34-8515-7B37-E723-761545D7FAC4}"/>
                    </a:ext>
                  </a:extLst>
                </p14:cNvPr>
                <p14:cNvContentPartPr/>
                <p14:nvPr/>
              </p14:nvContentPartPr>
              <p14:xfrm>
                <a:off x="4101140" y="2941230"/>
                <a:ext cx="1440" cy="1440"/>
              </p14:xfrm>
            </p:contentPart>
          </mc:Choice>
          <mc:Fallback xmlns="">
            <p:pic>
              <p:nvPicPr>
                <p:cNvPr id="53" name="Písanie rukou 52">
                  <a:extLst>
                    <a:ext uri="{FF2B5EF4-FFF2-40B4-BE49-F238E27FC236}">
                      <a16:creationId xmlns:a16="http://schemas.microsoft.com/office/drawing/2014/main" id="{FE9A3F34-8515-7B37-E723-761545D7FAC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83140" y="2923590"/>
                  <a:ext cx="3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9" name="Písanie rukou 58">
                  <a:extLst>
                    <a:ext uri="{FF2B5EF4-FFF2-40B4-BE49-F238E27FC236}">
                      <a16:creationId xmlns:a16="http://schemas.microsoft.com/office/drawing/2014/main" id="{A473DCD7-1C71-2BC6-76F4-B03A15B464BE}"/>
                    </a:ext>
                  </a:extLst>
                </p14:cNvPr>
                <p14:cNvContentPartPr/>
                <p14:nvPr/>
              </p14:nvContentPartPr>
              <p14:xfrm>
                <a:off x="4162340" y="2523990"/>
                <a:ext cx="138600" cy="1748160"/>
              </p14:xfrm>
            </p:contentPart>
          </mc:Choice>
          <mc:Fallback xmlns="">
            <p:pic>
              <p:nvPicPr>
                <p:cNvPr id="59" name="Písanie rukou 58">
                  <a:extLst>
                    <a:ext uri="{FF2B5EF4-FFF2-40B4-BE49-F238E27FC236}">
                      <a16:creationId xmlns:a16="http://schemas.microsoft.com/office/drawing/2014/main" id="{A473DCD7-1C71-2BC6-76F4-B03A15B464B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144340" y="2505990"/>
                  <a:ext cx="174240" cy="178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0" name="Písanie rukou 59">
                  <a:extLst>
                    <a:ext uri="{FF2B5EF4-FFF2-40B4-BE49-F238E27FC236}">
                      <a16:creationId xmlns:a16="http://schemas.microsoft.com/office/drawing/2014/main" id="{E9C0A245-DDC3-0A54-3DAE-C7F34337057E}"/>
                    </a:ext>
                  </a:extLst>
                </p14:cNvPr>
                <p14:cNvContentPartPr/>
                <p14:nvPr/>
              </p14:nvContentPartPr>
              <p14:xfrm>
                <a:off x="4502900" y="2490510"/>
                <a:ext cx="96480" cy="1778040"/>
              </p14:xfrm>
            </p:contentPart>
          </mc:Choice>
          <mc:Fallback xmlns="">
            <p:pic>
              <p:nvPicPr>
                <p:cNvPr id="60" name="Písanie rukou 59">
                  <a:extLst>
                    <a:ext uri="{FF2B5EF4-FFF2-40B4-BE49-F238E27FC236}">
                      <a16:creationId xmlns:a16="http://schemas.microsoft.com/office/drawing/2014/main" id="{E9C0A245-DDC3-0A54-3DAE-C7F34337057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84900" y="2472870"/>
                  <a:ext cx="132120" cy="18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7" name="Písanie rukou 76">
                  <a:extLst>
                    <a:ext uri="{FF2B5EF4-FFF2-40B4-BE49-F238E27FC236}">
                      <a16:creationId xmlns:a16="http://schemas.microsoft.com/office/drawing/2014/main" id="{6471C9AA-3234-D9F1-3AA4-BDECDBA9B12B}"/>
                    </a:ext>
                  </a:extLst>
                </p14:cNvPr>
                <p14:cNvContentPartPr/>
                <p14:nvPr/>
              </p14:nvContentPartPr>
              <p14:xfrm>
                <a:off x="5220020" y="2497350"/>
                <a:ext cx="93960" cy="1723320"/>
              </p14:xfrm>
            </p:contentPart>
          </mc:Choice>
          <mc:Fallback xmlns="">
            <p:pic>
              <p:nvPicPr>
                <p:cNvPr id="77" name="Písanie rukou 76">
                  <a:extLst>
                    <a:ext uri="{FF2B5EF4-FFF2-40B4-BE49-F238E27FC236}">
                      <a16:creationId xmlns:a16="http://schemas.microsoft.com/office/drawing/2014/main" id="{6471C9AA-3234-D9F1-3AA4-BDECDBA9B12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202380" y="2479710"/>
                  <a:ext cx="129600" cy="175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8" name="Písanie rukou 77">
                  <a:extLst>
                    <a:ext uri="{FF2B5EF4-FFF2-40B4-BE49-F238E27FC236}">
                      <a16:creationId xmlns:a16="http://schemas.microsoft.com/office/drawing/2014/main" id="{A3B4CBAA-1E70-759D-2A7B-D6A28630E2C9}"/>
                    </a:ext>
                  </a:extLst>
                </p14:cNvPr>
                <p14:cNvContentPartPr/>
                <p14:nvPr/>
              </p14:nvContentPartPr>
              <p14:xfrm>
                <a:off x="5586860" y="2459910"/>
                <a:ext cx="104040" cy="1796400"/>
              </p14:xfrm>
            </p:contentPart>
          </mc:Choice>
          <mc:Fallback xmlns="">
            <p:pic>
              <p:nvPicPr>
                <p:cNvPr id="78" name="Písanie rukou 77">
                  <a:extLst>
                    <a:ext uri="{FF2B5EF4-FFF2-40B4-BE49-F238E27FC236}">
                      <a16:creationId xmlns:a16="http://schemas.microsoft.com/office/drawing/2014/main" id="{A3B4CBAA-1E70-759D-2A7B-D6A28630E2C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568860" y="2442270"/>
                  <a:ext cx="139680" cy="18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0" name="Písanie rukou 79">
                  <a:extLst>
                    <a:ext uri="{FF2B5EF4-FFF2-40B4-BE49-F238E27FC236}">
                      <a16:creationId xmlns:a16="http://schemas.microsoft.com/office/drawing/2014/main" id="{31E1A4DE-C065-918B-2C5C-A5A6DBDF4B8B}"/>
                    </a:ext>
                  </a:extLst>
                </p14:cNvPr>
                <p14:cNvContentPartPr/>
                <p14:nvPr/>
              </p14:nvContentPartPr>
              <p14:xfrm>
                <a:off x="6451220" y="2404470"/>
                <a:ext cx="124200" cy="1775160"/>
              </p14:xfrm>
            </p:contentPart>
          </mc:Choice>
          <mc:Fallback xmlns="">
            <p:pic>
              <p:nvPicPr>
                <p:cNvPr id="80" name="Písanie rukou 79">
                  <a:extLst>
                    <a:ext uri="{FF2B5EF4-FFF2-40B4-BE49-F238E27FC236}">
                      <a16:creationId xmlns:a16="http://schemas.microsoft.com/office/drawing/2014/main" id="{31E1A4DE-C065-918B-2C5C-A5A6DBDF4B8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433580" y="2386470"/>
                  <a:ext cx="159840" cy="18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1" name="Písanie rukou 80">
                  <a:extLst>
                    <a:ext uri="{FF2B5EF4-FFF2-40B4-BE49-F238E27FC236}">
                      <a16:creationId xmlns:a16="http://schemas.microsoft.com/office/drawing/2014/main" id="{C7DD7C38-9C65-A2CA-F9D5-A0E34DE52A7B}"/>
                    </a:ext>
                  </a:extLst>
                </p14:cNvPr>
                <p14:cNvContentPartPr/>
                <p14:nvPr/>
              </p14:nvContentPartPr>
              <p14:xfrm>
                <a:off x="6042980" y="2432550"/>
                <a:ext cx="106560" cy="1796760"/>
              </p14:xfrm>
            </p:contentPart>
          </mc:Choice>
          <mc:Fallback xmlns="">
            <p:pic>
              <p:nvPicPr>
                <p:cNvPr id="81" name="Písanie rukou 80">
                  <a:extLst>
                    <a:ext uri="{FF2B5EF4-FFF2-40B4-BE49-F238E27FC236}">
                      <a16:creationId xmlns:a16="http://schemas.microsoft.com/office/drawing/2014/main" id="{C7DD7C38-9C65-A2CA-F9D5-A0E34DE52A7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24980" y="2414910"/>
                  <a:ext cx="142200" cy="18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0" name="Písanie rukou 99">
                  <a:extLst>
                    <a:ext uri="{FF2B5EF4-FFF2-40B4-BE49-F238E27FC236}">
                      <a16:creationId xmlns:a16="http://schemas.microsoft.com/office/drawing/2014/main" id="{D0ADC5CA-4B6C-C6E7-D357-E7C2560024D7}"/>
                    </a:ext>
                  </a:extLst>
                </p14:cNvPr>
                <p14:cNvContentPartPr/>
                <p14:nvPr/>
              </p14:nvContentPartPr>
              <p14:xfrm>
                <a:off x="3450260" y="1167870"/>
                <a:ext cx="3787200" cy="1184760"/>
              </p14:xfrm>
            </p:contentPart>
          </mc:Choice>
          <mc:Fallback xmlns="">
            <p:pic>
              <p:nvPicPr>
                <p:cNvPr id="100" name="Písanie rukou 99">
                  <a:extLst>
                    <a:ext uri="{FF2B5EF4-FFF2-40B4-BE49-F238E27FC236}">
                      <a16:creationId xmlns:a16="http://schemas.microsoft.com/office/drawing/2014/main" id="{D0ADC5CA-4B6C-C6E7-D357-E7C2560024D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32620" y="1149870"/>
                  <a:ext cx="3822840" cy="12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3" name="Písanie rukou 122">
                <a:extLst>
                  <a:ext uri="{FF2B5EF4-FFF2-40B4-BE49-F238E27FC236}">
                    <a16:creationId xmlns:a16="http://schemas.microsoft.com/office/drawing/2014/main" id="{A63443B6-A9E7-C0E1-02A8-866C3466D72B}"/>
                  </a:ext>
                </a:extLst>
              </p14:cNvPr>
              <p14:cNvContentPartPr/>
              <p14:nvPr/>
            </p14:nvContentPartPr>
            <p14:xfrm>
              <a:off x="4162340" y="2498430"/>
              <a:ext cx="436320" cy="1875240"/>
            </p14:xfrm>
          </p:contentPart>
        </mc:Choice>
        <mc:Fallback xmlns="">
          <p:pic>
            <p:nvPicPr>
              <p:cNvPr id="123" name="Písanie rukou 122">
                <a:extLst>
                  <a:ext uri="{FF2B5EF4-FFF2-40B4-BE49-F238E27FC236}">
                    <a16:creationId xmlns:a16="http://schemas.microsoft.com/office/drawing/2014/main" id="{A63443B6-A9E7-C0E1-02A8-866C3466D72B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26700" y="2426430"/>
                <a:ext cx="507960" cy="20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25" name="Písanie rukou 124">
                <a:extLst>
                  <a:ext uri="{FF2B5EF4-FFF2-40B4-BE49-F238E27FC236}">
                    <a16:creationId xmlns:a16="http://schemas.microsoft.com/office/drawing/2014/main" id="{C7971933-7008-5EDE-8A5B-A1B78325F07D}"/>
                  </a:ext>
                </a:extLst>
              </p14:cNvPr>
              <p14:cNvContentPartPr/>
              <p14:nvPr/>
            </p14:nvContentPartPr>
            <p14:xfrm>
              <a:off x="2088380" y="3689670"/>
              <a:ext cx="650160" cy="653760"/>
            </p14:xfrm>
          </p:contentPart>
        </mc:Choice>
        <mc:Fallback xmlns="">
          <p:pic>
            <p:nvPicPr>
              <p:cNvPr id="125" name="Písanie rukou 124">
                <a:extLst>
                  <a:ext uri="{FF2B5EF4-FFF2-40B4-BE49-F238E27FC236}">
                    <a16:creationId xmlns:a16="http://schemas.microsoft.com/office/drawing/2014/main" id="{C7971933-7008-5EDE-8A5B-A1B78325F07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52740" y="3618030"/>
                <a:ext cx="721800" cy="7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26" name="Písanie rukou 125">
                <a:extLst>
                  <a:ext uri="{FF2B5EF4-FFF2-40B4-BE49-F238E27FC236}">
                    <a16:creationId xmlns:a16="http://schemas.microsoft.com/office/drawing/2014/main" id="{9289D9B1-B61E-A013-8BC9-80C06B8AA84C}"/>
                  </a:ext>
                </a:extLst>
              </p14:cNvPr>
              <p14:cNvContentPartPr/>
              <p14:nvPr/>
            </p14:nvContentPartPr>
            <p14:xfrm>
              <a:off x="5193380" y="2366310"/>
              <a:ext cx="460080" cy="1919520"/>
            </p14:xfrm>
          </p:contentPart>
        </mc:Choice>
        <mc:Fallback xmlns="">
          <p:pic>
            <p:nvPicPr>
              <p:cNvPr id="126" name="Písanie rukou 125">
                <a:extLst>
                  <a:ext uri="{FF2B5EF4-FFF2-40B4-BE49-F238E27FC236}">
                    <a16:creationId xmlns:a16="http://schemas.microsoft.com/office/drawing/2014/main" id="{9289D9B1-B61E-A013-8BC9-80C06B8AA84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57740" y="2294670"/>
                <a:ext cx="531720" cy="20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9" name="Písanie rukou 128">
                <a:extLst>
                  <a:ext uri="{FF2B5EF4-FFF2-40B4-BE49-F238E27FC236}">
                    <a16:creationId xmlns:a16="http://schemas.microsoft.com/office/drawing/2014/main" id="{4002C7D0-CEB1-FD6A-8D97-F70276C60D9F}"/>
                  </a:ext>
                </a:extLst>
              </p14:cNvPr>
              <p14:cNvContentPartPr/>
              <p14:nvPr/>
            </p14:nvContentPartPr>
            <p14:xfrm>
              <a:off x="5095100" y="4152270"/>
              <a:ext cx="614880" cy="1795680"/>
            </p14:xfrm>
          </p:contentPart>
        </mc:Choice>
        <mc:Fallback xmlns="">
          <p:pic>
            <p:nvPicPr>
              <p:cNvPr id="129" name="Písanie rukou 128">
                <a:extLst>
                  <a:ext uri="{FF2B5EF4-FFF2-40B4-BE49-F238E27FC236}">
                    <a16:creationId xmlns:a16="http://schemas.microsoft.com/office/drawing/2014/main" id="{4002C7D0-CEB1-FD6A-8D97-F70276C60D9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059100" y="4080630"/>
                <a:ext cx="686520" cy="19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30" name="Písanie rukou 129">
                <a:extLst>
                  <a:ext uri="{FF2B5EF4-FFF2-40B4-BE49-F238E27FC236}">
                    <a16:creationId xmlns:a16="http://schemas.microsoft.com/office/drawing/2014/main" id="{15E37DD1-0DAE-2B5C-42B4-B2992108F484}"/>
                  </a:ext>
                </a:extLst>
              </p14:cNvPr>
              <p14:cNvContentPartPr/>
              <p14:nvPr/>
            </p14:nvContentPartPr>
            <p14:xfrm>
              <a:off x="5531420" y="5590470"/>
              <a:ext cx="400320" cy="636840"/>
            </p14:xfrm>
          </p:contentPart>
        </mc:Choice>
        <mc:Fallback xmlns="">
          <p:pic>
            <p:nvPicPr>
              <p:cNvPr id="130" name="Písanie rukou 129">
                <a:extLst>
                  <a:ext uri="{FF2B5EF4-FFF2-40B4-BE49-F238E27FC236}">
                    <a16:creationId xmlns:a16="http://schemas.microsoft.com/office/drawing/2014/main" id="{15E37DD1-0DAE-2B5C-42B4-B2992108F48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495780" y="5518470"/>
                <a:ext cx="471960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31" name="Písanie rukou 130">
                <a:extLst>
                  <a:ext uri="{FF2B5EF4-FFF2-40B4-BE49-F238E27FC236}">
                    <a16:creationId xmlns:a16="http://schemas.microsoft.com/office/drawing/2014/main" id="{B0B30110-463F-3CBD-723E-AFD1ED2336BB}"/>
                  </a:ext>
                </a:extLst>
              </p14:cNvPr>
              <p14:cNvContentPartPr/>
              <p14:nvPr/>
            </p14:nvContentPartPr>
            <p14:xfrm>
              <a:off x="6030020" y="2368110"/>
              <a:ext cx="429480" cy="1819440"/>
            </p14:xfrm>
          </p:contentPart>
        </mc:Choice>
        <mc:Fallback xmlns="">
          <p:pic>
            <p:nvPicPr>
              <p:cNvPr id="131" name="Písanie rukou 130">
                <a:extLst>
                  <a:ext uri="{FF2B5EF4-FFF2-40B4-BE49-F238E27FC236}">
                    <a16:creationId xmlns:a16="http://schemas.microsoft.com/office/drawing/2014/main" id="{B0B30110-463F-3CBD-723E-AFD1ED2336B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94380" y="2296470"/>
                <a:ext cx="501120" cy="19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32" name="Písanie rukou 131">
                <a:extLst>
                  <a:ext uri="{FF2B5EF4-FFF2-40B4-BE49-F238E27FC236}">
                    <a16:creationId xmlns:a16="http://schemas.microsoft.com/office/drawing/2014/main" id="{B4012ECE-C47E-014B-1535-1E2E440D12B9}"/>
                  </a:ext>
                </a:extLst>
              </p14:cNvPr>
              <p14:cNvContentPartPr/>
              <p14:nvPr/>
            </p14:nvContentPartPr>
            <p14:xfrm>
              <a:off x="6334940" y="3074070"/>
              <a:ext cx="1573200" cy="734400"/>
            </p14:xfrm>
          </p:contentPart>
        </mc:Choice>
        <mc:Fallback xmlns="">
          <p:pic>
            <p:nvPicPr>
              <p:cNvPr id="132" name="Písanie rukou 131">
                <a:extLst>
                  <a:ext uri="{FF2B5EF4-FFF2-40B4-BE49-F238E27FC236}">
                    <a16:creationId xmlns:a16="http://schemas.microsoft.com/office/drawing/2014/main" id="{B4012ECE-C47E-014B-1535-1E2E440D12B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8940" y="3002430"/>
                <a:ext cx="1644840" cy="87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33" name="Písanie rukou 132">
                <a:extLst>
                  <a:ext uri="{FF2B5EF4-FFF2-40B4-BE49-F238E27FC236}">
                    <a16:creationId xmlns:a16="http://schemas.microsoft.com/office/drawing/2014/main" id="{4BB41B78-E351-3558-8775-5572CBB7C280}"/>
                  </a:ext>
                </a:extLst>
              </p14:cNvPr>
              <p14:cNvContentPartPr/>
              <p14:nvPr/>
            </p14:nvContentPartPr>
            <p14:xfrm>
              <a:off x="7581980" y="2759430"/>
              <a:ext cx="494640" cy="771120"/>
            </p14:xfrm>
          </p:contentPart>
        </mc:Choice>
        <mc:Fallback xmlns="">
          <p:pic>
            <p:nvPicPr>
              <p:cNvPr id="133" name="Písanie rukou 132">
                <a:extLst>
                  <a:ext uri="{FF2B5EF4-FFF2-40B4-BE49-F238E27FC236}">
                    <a16:creationId xmlns:a16="http://schemas.microsoft.com/office/drawing/2014/main" id="{4BB41B78-E351-3558-8775-5572CBB7C28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546340" y="2687430"/>
                <a:ext cx="56628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42" name="Písanie rukou 141">
                <a:extLst>
                  <a:ext uri="{FF2B5EF4-FFF2-40B4-BE49-F238E27FC236}">
                    <a16:creationId xmlns:a16="http://schemas.microsoft.com/office/drawing/2014/main" id="{BFE6057E-439E-0F31-00C5-C31F9D4A973C}"/>
                  </a:ext>
                </a:extLst>
              </p14:cNvPr>
              <p14:cNvContentPartPr/>
              <p14:nvPr/>
            </p14:nvContentPartPr>
            <p14:xfrm>
              <a:off x="2924300" y="4837350"/>
              <a:ext cx="4851720" cy="258120"/>
            </p14:xfrm>
          </p:contentPart>
        </mc:Choice>
        <mc:Fallback xmlns="">
          <p:pic>
            <p:nvPicPr>
              <p:cNvPr id="142" name="Písanie rukou 141">
                <a:extLst>
                  <a:ext uri="{FF2B5EF4-FFF2-40B4-BE49-F238E27FC236}">
                    <a16:creationId xmlns:a16="http://schemas.microsoft.com/office/drawing/2014/main" id="{BFE6057E-439E-0F31-00C5-C31F9D4A973C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834660" y="4657710"/>
                <a:ext cx="503136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63" name="Písanie rukou 162">
                <a:extLst>
                  <a:ext uri="{FF2B5EF4-FFF2-40B4-BE49-F238E27FC236}">
                    <a16:creationId xmlns:a16="http://schemas.microsoft.com/office/drawing/2014/main" id="{E34D122E-A0CA-C21B-E2D3-4CA8ED92851B}"/>
                  </a:ext>
                </a:extLst>
              </p14:cNvPr>
              <p14:cNvContentPartPr/>
              <p14:nvPr/>
            </p14:nvContentPartPr>
            <p14:xfrm>
              <a:off x="4209500" y="4360350"/>
              <a:ext cx="20520" cy="5040"/>
            </p14:xfrm>
          </p:contentPart>
        </mc:Choice>
        <mc:Fallback xmlns="">
          <p:pic>
            <p:nvPicPr>
              <p:cNvPr id="163" name="Písanie rukou 162">
                <a:extLst>
                  <a:ext uri="{FF2B5EF4-FFF2-40B4-BE49-F238E27FC236}">
                    <a16:creationId xmlns:a16="http://schemas.microsoft.com/office/drawing/2014/main" id="{E34D122E-A0CA-C21B-E2D3-4CA8ED92851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119860" y="4180350"/>
                <a:ext cx="2001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4" name="Písanie rukou 163">
                <a:extLst>
                  <a:ext uri="{FF2B5EF4-FFF2-40B4-BE49-F238E27FC236}">
                    <a16:creationId xmlns:a16="http://schemas.microsoft.com/office/drawing/2014/main" id="{69ABB578-DC8A-26D3-5F16-D9FE5DD6D5A2}"/>
                  </a:ext>
                </a:extLst>
              </p14:cNvPr>
              <p14:cNvContentPartPr/>
              <p14:nvPr/>
            </p14:nvContentPartPr>
            <p14:xfrm>
              <a:off x="4150820" y="4309950"/>
              <a:ext cx="2489400" cy="137880"/>
            </p14:xfrm>
          </p:contentPart>
        </mc:Choice>
        <mc:Fallback xmlns="">
          <p:pic>
            <p:nvPicPr>
              <p:cNvPr id="164" name="Písanie rukou 163">
                <a:extLst>
                  <a:ext uri="{FF2B5EF4-FFF2-40B4-BE49-F238E27FC236}">
                    <a16:creationId xmlns:a16="http://schemas.microsoft.com/office/drawing/2014/main" id="{69ABB578-DC8A-26D3-5F16-D9FE5DD6D5A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061180" y="4130310"/>
                <a:ext cx="266904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65" name="Písanie rukou 164">
                <a:extLst>
                  <a:ext uri="{FF2B5EF4-FFF2-40B4-BE49-F238E27FC236}">
                    <a16:creationId xmlns:a16="http://schemas.microsoft.com/office/drawing/2014/main" id="{03C1E421-DFB2-6E63-A930-788DE93CB0AF}"/>
                  </a:ext>
                </a:extLst>
              </p14:cNvPr>
              <p14:cNvContentPartPr/>
              <p14:nvPr/>
            </p14:nvContentPartPr>
            <p14:xfrm>
              <a:off x="3678860" y="4644390"/>
              <a:ext cx="3340800" cy="104760"/>
            </p14:xfrm>
          </p:contentPart>
        </mc:Choice>
        <mc:Fallback xmlns="">
          <p:pic>
            <p:nvPicPr>
              <p:cNvPr id="165" name="Písanie rukou 164">
                <a:extLst>
                  <a:ext uri="{FF2B5EF4-FFF2-40B4-BE49-F238E27FC236}">
                    <a16:creationId xmlns:a16="http://schemas.microsoft.com/office/drawing/2014/main" id="{03C1E421-DFB2-6E63-A930-788DE93CB0AF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588860" y="4464750"/>
                <a:ext cx="352044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74" name="Písanie rukou 173">
                <a:extLst>
                  <a:ext uri="{FF2B5EF4-FFF2-40B4-BE49-F238E27FC236}">
                    <a16:creationId xmlns:a16="http://schemas.microsoft.com/office/drawing/2014/main" id="{509415CB-B710-26C4-97F1-2E62D1D87ABA}"/>
                  </a:ext>
                </a:extLst>
              </p14:cNvPr>
              <p14:cNvContentPartPr/>
              <p14:nvPr/>
            </p14:nvContentPartPr>
            <p14:xfrm>
              <a:off x="3561860" y="2341830"/>
              <a:ext cx="3637800" cy="66240"/>
            </p14:xfrm>
          </p:contentPart>
        </mc:Choice>
        <mc:Fallback xmlns="">
          <p:pic>
            <p:nvPicPr>
              <p:cNvPr id="174" name="Písanie rukou 173">
                <a:extLst>
                  <a:ext uri="{FF2B5EF4-FFF2-40B4-BE49-F238E27FC236}">
                    <a16:creationId xmlns:a16="http://schemas.microsoft.com/office/drawing/2014/main" id="{509415CB-B710-26C4-97F1-2E62D1D87ABA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471860" y="2161830"/>
                <a:ext cx="381744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82" name="Písanie rukou 181">
                <a:extLst>
                  <a:ext uri="{FF2B5EF4-FFF2-40B4-BE49-F238E27FC236}">
                    <a16:creationId xmlns:a16="http://schemas.microsoft.com/office/drawing/2014/main" id="{74575B1E-5C54-DD6C-1654-BF576AA609D6}"/>
                  </a:ext>
                </a:extLst>
              </p14:cNvPr>
              <p14:cNvContentPartPr/>
              <p14:nvPr/>
            </p14:nvContentPartPr>
            <p14:xfrm>
              <a:off x="3666620" y="2219070"/>
              <a:ext cx="2842200" cy="72720"/>
            </p14:xfrm>
          </p:contentPart>
        </mc:Choice>
        <mc:Fallback xmlns="">
          <p:pic>
            <p:nvPicPr>
              <p:cNvPr id="182" name="Písanie rukou 181">
                <a:extLst>
                  <a:ext uri="{FF2B5EF4-FFF2-40B4-BE49-F238E27FC236}">
                    <a16:creationId xmlns:a16="http://schemas.microsoft.com/office/drawing/2014/main" id="{74575B1E-5C54-DD6C-1654-BF576AA609D6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76620" y="2039430"/>
                <a:ext cx="302184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86" name="Písanie rukou 185">
                <a:extLst>
                  <a:ext uri="{FF2B5EF4-FFF2-40B4-BE49-F238E27FC236}">
                    <a16:creationId xmlns:a16="http://schemas.microsoft.com/office/drawing/2014/main" id="{47F452D9-A549-B24A-F15D-4E621DA3128C}"/>
                  </a:ext>
                </a:extLst>
              </p14:cNvPr>
              <p14:cNvContentPartPr/>
              <p14:nvPr/>
            </p14:nvContentPartPr>
            <p14:xfrm>
              <a:off x="8345540" y="2350110"/>
              <a:ext cx="7560" cy="3960"/>
            </p14:xfrm>
          </p:contentPart>
        </mc:Choice>
        <mc:Fallback xmlns="">
          <p:pic>
            <p:nvPicPr>
              <p:cNvPr id="186" name="Písanie rukou 185">
                <a:extLst>
                  <a:ext uri="{FF2B5EF4-FFF2-40B4-BE49-F238E27FC236}">
                    <a16:creationId xmlns:a16="http://schemas.microsoft.com/office/drawing/2014/main" id="{47F452D9-A549-B24A-F15D-4E621DA3128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336540" y="2341110"/>
                <a:ext cx="25200" cy="21600"/>
              </a:xfrm>
              <a:prstGeom prst="rect">
                <a:avLst/>
              </a:prstGeom>
            </p:spPr>
          </p:pic>
        </mc:Fallback>
      </mc:AlternateContent>
      <p:sp>
        <p:nvSpPr>
          <p:cNvPr id="198" name="Nadpis 1">
            <a:extLst>
              <a:ext uri="{FF2B5EF4-FFF2-40B4-BE49-F238E27FC236}">
                <a16:creationId xmlns:a16="http://schemas.microsoft.com/office/drawing/2014/main" id="{81781ADB-1E51-B2FB-5BF1-27F99E150FF4}"/>
              </a:ext>
            </a:extLst>
          </p:cNvPr>
          <p:cNvSpPr txBox="1">
            <a:spLocks/>
          </p:cNvSpPr>
          <p:nvPr/>
        </p:nvSpPr>
        <p:spPr>
          <a:xfrm>
            <a:off x="2514620" y="5255845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výnimočná svetová hodnota </a:t>
            </a:r>
            <a:endParaRPr lang="sk-SK" sz="3200" b="1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9" name="Nadpis 1">
            <a:extLst>
              <a:ext uri="{FF2B5EF4-FFF2-40B4-BE49-F238E27FC236}">
                <a16:creationId xmlns:a16="http://schemas.microsoft.com/office/drawing/2014/main" id="{730EFC71-0E78-FFF9-AC20-92B0A0FEF99C}"/>
              </a:ext>
            </a:extLst>
          </p:cNvPr>
          <p:cNvSpPr txBox="1">
            <a:spLocks/>
          </p:cNvSpPr>
          <p:nvPr/>
        </p:nvSpPr>
        <p:spPr>
          <a:xfrm>
            <a:off x="7625700" y="2291790"/>
            <a:ext cx="452628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manažment lokality</a:t>
            </a:r>
            <a:endParaRPr lang="sk-SK" sz="3200" b="1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Nadpis 1">
            <a:extLst>
              <a:ext uri="{FF2B5EF4-FFF2-40B4-BE49-F238E27FC236}">
                <a16:creationId xmlns:a16="http://schemas.microsoft.com/office/drawing/2014/main" id="{0561C62A-AFF6-0C42-203C-5C316A14C0C7}"/>
              </a:ext>
            </a:extLst>
          </p:cNvPr>
          <p:cNvSpPr txBox="1">
            <a:spLocks/>
          </p:cNvSpPr>
          <p:nvPr/>
        </p:nvSpPr>
        <p:spPr>
          <a:xfrm>
            <a:off x="299110" y="2252818"/>
            <a:ext cx="4572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autenticita </a:t>
            </a:r>
          </a:p>
          <a:p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integrita</a:t>
            </a:r>
            <a:endParaRPr lang="sk-SK" sz="32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Nadpis 1">
            <a:extLst>
              <a:ext uri="{FF2B5EF4-FFF2-40B4-BE49-F238E27FC236}">
                <a16:creationId xmlns:a16="http://schemas.microsoft.com/office/drawing/2014/main" id="{0FC5778D-01A3-A1FB-4017-14C59AA2E91C}"/>
              </a:ext>
            </a:extLst>
          </p:cNvPr>
          <p:cNvSpPr txBox="1">
            <a:spLocks/>
          </p:cNvSpPr>
          <p:nvPr/>
        </p:nvSpPr>
        <p:spPr>
          <a:xfrm rot="1828386">
            <a:off x="2713262" y="-125728"/>
            <a:ext cx="4359260" cy="1688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UNESCO*</a:t>
            </a:r>
            <a:endParaRPr lang="sk-SK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Nadpis 1">
            <a:extLst>
              <a:ext uri="{FF2B5EF4-FFF2-40B4-BE49-F238E27FC236}">
                <a16:creationId xmlns:a16="http://schemas.microsoft.com/office/drawing/2014/main" id="{4C044B79-1945-570C-7BAA-F3BFAE98B3C2}"/>
              </a:ext>
            </a:extLst>
          </p:cNvPr>
          <p:cNvSpPr txBox="1">
            <a:spLocks/>
          </p:cNvSpPr>
          <p:nvPr/>
        </p:nvSpPr>
        <p:spPr>
          <a:xfrm>
            <a:off x="-2983170" y="5897245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000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*Dohovor o svetovom kultúrnom a prírodnom dedičstve</a:t>
            </a:r>
            <a:endParaRPr lang="sk-SK" sz="1800" b="1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ojnica: zakrivená 5">
            <a:extLst>
              <a:ext uri="{FF2B5EF4-FFF2-40B4-BE49-F238E27FC236}">
                <a16:creationId xmlns:a16="http://schemas.microsoft.com/office/drawing/2014/main" id="{FB952A32-C811-46DE-8D31-11CA40CFA4C6}"/>
              </a:ext>
            </a:extLst>
          </p:cNvPr>
          <p:cNvSpPr/>
          <p:nvPr/>
        </p:nvSpPr>
        <p:spPr>
          <a:xfrm rot="16200000" flipV="1">
            <a:off x="3128940" y="2885220"/>
            <a:ext cx="182880" cy="2194560"/>
          </a:xfrm>
          <a:prstGeom prst="curvedConnector4">
            <a:avLst>
              <a:gd name="adj1" fmla="val -174623"/>
              <a:gd name="adj2" fmla="val 81725"/>
            </a:avLst>
          </a:prstGeom>
          <a:solidFill>
            <a:srgbClr val="F2F2F2">
              <a:alpha val="5000"/>
            </a:srgbClr>
          </a:solidFill>
          <a:ln w="72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63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4EC6-56F6-CDAB-238E-286739BE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E29CE1E-DBD7-A853-9706-C5EB84373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F4A0135-E4AC-30D2-C3AC-EC7E6A3D86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 t="5325" b="5325"/>
          <a:stretch/>
        </p:blipFill>
        <p:spPr>
          <a:xfrm>
            <a:off x="-1" y="0"/>
            <a:ext cx="12472341" cy="6963723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D72BF2D9-40B0-3067-602C-2D6C5ABFCAC7}"/>
              </a:ext>
            </a:extLst>
          </p:cNvPr>
          <p:cNvSpPr txBox="1"/>
          <p:nvPr/>
        </p:nvSpPr>
        <p:spPr>
          <a:xfrm>
            <a:off x="5869676" y="2545772"/>
            <a:ext cx="63223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Integrita a autenticita</a:t>
            </a:r>
          </a:p>
          <a:p>
            <a:r>
              <a:rPr lang="sk-SK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Románska a gotická architektúra Spišského hradu a s ňou súvisiace kultúrne pamiatky, ktoré predstavujú jednu z najrozsiahlejších skupín vojenských, politických a cirkevných stavieb 13. a 14. storočia vo východnej Európe, sa zachovali v pozoruhodne neporušenom stave. Stupeň autenticity objektu je uspokojivý. </a:t>
            </a:r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Osobitnú pozornosť si však zaslúži kvalita údržby a obnovovacích prác na súkromných objektoch Levoče.</a:t>
            </a:r>
          </a:p>
        </p:txBody>
      </p:sp>
    </p:spTree>
    <p:extLst>
      <p:ext uri="{BB962C8B-B14F-4D97-AF65-F5344CB8AC3E}">
        <p14:creationId xmlns:p14="http://schemas.microsoft.com/office/powerpoint/2010/main" val="37869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31105" y="279534"/>
            <a:ext cx="112178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hmotná substancia pamiatky; </a:t>
            </a:r>
            <a:endParaRPr lang="sk-SK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integrita; </a:t>
            </a:r>
            <a:endParaRPr lang="sk-SK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architektonická alebo výtvarná myšlienka tvoriaca formu pamiatky;  </a:t>
            </a:r>
            <a:endParaRPr lang="sk-SK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miesto, prostredie a kontext pamiatky; </a:t>
            </a:r>
            <a:endParaRPr lang="sk-SK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výtvarné, remeselné, technické a materiálové prevedenie diela, stavebné tradície, techniky; </a:t>
            </a:r>
            <a:endParaRPr lang="sk-SK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využitie a funkcia; </a:t>
            </a:r>
            <a:endParaRPr lang="sk-SK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nehmotné dedičstvo; </a:t>
            </a:r>
            <a:endParaRPr lang="sk-SK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duch a pocit (charakter, atmosféra) - "</a:t>
            </a:r>
            <a:r>
              <a:rPr lang="sk-SK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spirit</a:t>
            </a: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"; </a:t>
            </a:r>
            <a:endParaRPr lang="sk-SK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Helvetica" panose="020B0604020202020204" pitchFamily="34" charset="0"/>
              <a:buChar char="-"/>
            </a:pPr>
            <a:r>
              <a:rPr lang="sk-SK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identita </a:t>
            </a:r>
            <a:endParaRPr lang="sk-SK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C1FB97E-E031-EC49-F045-C2BF83368BC1}"/>
              </a:ext>
            </a:extLst>
          </p:cNvPr>
          <p:cNvSpPr txBox="1">
            <a:spLocks/>
          </p:cNvSpPr>
          <p:nvPr/>
        </p:nvSpPr>
        <p:spPr>
          <a:xfrm>
            <a:off x="3048000" y="5821769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Autenticita / test autenticity</a:t>
            </a:r>
            <a:endParaRPr lang="sk-SK" sz="32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6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F994449-0254-A7AA-C013-19A14CDE4EAD}"/>
              </a:ext>
            </a:extLst>
          </p:cNvPr>
          <p:cNvSpPr txBox="1">
            <a:spLocks/>
          </p:cNvSpPr>
          <p:nvPr/>
        </p:nvSpPr>
        <p:spPr>
          <a:xfrm>
            <a:off x="3048000" y="6235431"/>
            <a:ext cx="9144000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hmotná substancia pamiatky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ok 7" descr="Obrázok, na ktorom je text, mapa&#10;&#10;Automaticky generovaný popis">
            <a:extLst>
              <a:ext uri="{FF2B5EF4-FFF2-40B4-BE49-F238E27FC236}">
                <a16:creationId xmlns:a16="http://schemas.microsoft.com/office/drawing/2014/main" id="{2307AF0A-A72B-73DE-4F4A-3471C0246C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26" y="0"/>
            <a:ext cx="6944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5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budova, strom, okno&#10;&#10;Automaticky generovaný popis">
            <a:extLst>
              <a:ext uri="{FF2B5EF4-FFF2-40B4-BE49-F238E27FC236}">
                <a16:creationId xmlns:a16="http://schemas.microsoft.com/office/drawing/2014/main" id="{C70DFF89-5CA4-C6B2-D042-F4937A7C9E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F994449-0254-A7AA-C013-19A14CDE4EAD}"/>
              </a:ext>
            </a:extLst>
          </p:cNvPr>
          <p:cNvSpPr txBox="1">
            <a:spLocks/>
          </p:cNvSpPr>
          <p:nvPr/>
        </p:nvSpPr>
        <p:spPr>
          <a:xfrm>
            <a:off x="2151529" y="6235431"/>
            <a:ext cx="10040471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architektonická alebo výtvarná myšlienka tvoriaca formu pamiatky 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18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63E4D081-DEFD-D6BB-F5F6-D070A249B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0"/>
            <a:ext cx="10287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F994449-0254-A7AA-C013-19A14CDE4EAD}"/>
              </a:ext>
            </a:extLst>
          </p:cNvPr>
          <p:cNvSpPr txBox="1">
            <a:spLocks/>
          </p:cNvSpPr>
          <p:nvPr/>
        </p:nvSpPr>
        <p:spPr>
          <a:xfrm>
            <a:off x="3048000" y="6235431"/>
            <a:ext cx="9144000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miesto prostredie a kontext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ok 4" descr="Obrázok, na ktorom je exteriér, oblak, tráva, nebo&#10;&#10;Automaticky generovaný popis">
            <a:extLst>
              <a:ext uri="{FF2B5EF4-FFF2-40B4-BE49-F238E27FC236}">
                <a16:creationId xmlns:a16="http://schemas.microsoft.com/office/drawing/2014/main" id="{D637ABA4-0553-C438-1828-161A393232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54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6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budova, kamenná stena, tráva&#10;&#10;Automaticky generovaný popis">
            <a:extLst>
              <a:ext uri="{FF2B5EF4-FFF2-40B4-BE49-F238E27FC236}">
                <a16:creationId xmlns:a16="http://schemas.microsoft.com/office/drawing/2014/main" id="{11B3F32A-A50C-C0EA-1756-4A56C42F40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ok 4" descr="Obrázok, na ktorom je exteriér, budova, ruiny, kamenná stena&#10;&#10;Automaticky generovaný popis">
            <a:extLst>
              <a:ext uri="{FF2B5EF4-FFF2-40B4-BE49-F238E27FC236}">
                <a16:creationId xmlns:a16="http://schemas.microsoft.com/office/drawing/2014/main" id="{489006D0-7994-CFF3-2D48-2945973D41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549" y="0"/>
            <a:ext cx="10287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F994449-0254-A7AA-C013-19A14CDE4EAD}"/>
              </a:ext>
            </a:extLst>
          </p:cNvPr>
          <p:cNvSpPr txBox="1">
            <a:spLocks/>
          </p:cNvSpPr>
          <p:nvPr/>
        </p:nvSpPr>
        <p:spPr>
          <a:xfrm>
            <a:off x="607039" y="6112487"/>
            <a:ext cx="11584961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výtvarné, remeselné, technické a materiálové prevedenie diela, stavebné tradície a techniky 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7233D9EB-452B-D07D-0C3F-09520FA8BC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60" t="14189" r="31135" b="5672"/>
          <a:stretch/>
        </p:blipFill>
        <p:spPr>
          <a:xfrm>
            <a:off x="800100" y="-24140"/>
            <a:ext cx="5359400" cy="688214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6E229368-7A79-D530-CAD6-C2D2340C3521}"/>
              </a:ext>
            </a:extLst>
          </p:cNvPr>
          <p:cNvSpPr txBox="1">
            <a:spLocks/>
          </p:cNvSpPr>
          <p:nvPr/>
        </p:nvSpPr>
        <p:spPr>
          <a:xfrm>
            <a:off x="2981000" y="5568196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Dohovor o svetovom dedičstve (1972)</a:t>
            </a:r>
          </a:p>
          <a:p>
            <a:pPr algn="r"/>
            <a:r>
              <a:rPr lang="sk-SK" sz="3200" b="1" i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Ratifikácia ČSFR (1991)</a:t>
            </a:r>
          </a:p>
        </p:txBody>
      </p:sp>
    </p:spTree>
    <p:extLst>
      <p:ext uri="{BB962C8B-B14F-4D97-AF65-F5344CB8AC3E}">
        <p14:creationId xmlns:p14="http://schemas.microsoft.com/office/powerpoint/2010/main" val="343081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dvere, hrdza, budova&#10;&#10;Automaticky generovaný popis">
            <a:extLst>
              <a:ext uri="{FF2B5EF4-FFF2-40B4-BE49-F238E27FC236}">
                <a16:creationId xmlns:a16="http://schemas.microsoft.com/office/drawing/2014/main" id="{CDE256BF-F545-0BF7-A309-D69922B335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5275" y="0"/>
            <a:ext cx="9144000" cy="6858000"/>
          </a:xfrm>
          <a:prstGeom prst="rect">
            <a:avLst/>
          </a:prstGeom>
        </p:spPr>
      </p:pic>
      <p:pic>
        <p:nvPicPr>
          <p:cNvPr id="8" name="Obrázok 7" descr="Obrázok, na ktorom je drevo, doska, hrdza, budova&#10;&#10;Automaticky generovaný popis">
            <a:extLst>
              <a:ext uri="{FF2B5EF4-FFF2-40B4-BE49-F238E27FC236}">
                <a16:creationId xmlns:a16="http://schemas.microsoft.com/office/drawing/2014/main" id="{C404864E-4078-BA23-7B70-A9F658CFAC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8147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Obrázok, na ktorom je text, stena, vnútri&#10;&#10;Automaticky generovaný popis">
            <a:extLst>
              <a:ext uri="{FF2B5EF4-FFF2-40B4-BE49-F238E27FC236}">
                <a16:creationId xmlns:a16="http://schemas.microsoft.com/office/drawing/2014/main" id="{7BD8F7E6-BE14-0F75-507C-D3EFF1B157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55283" y="1195784"/>
            <a:ext cx="5527676" cy="4145757"/>
          </a:xfrm>
          <a:prstGeom prst="rect">
            <a:avLst/>
          </a:prstGeom>
        </p:spPr>
      </p:pic>
      <p:pic>
        <p:nvPicPr>
          <p:cNvPr id="14" name="Obrázok 13" descr="Obrázok, na ktorom je schody, stena, vnútri, strop&#10;&#10;Automaticky generovaný popis">
            <a:extLst>
              <a:ext uri="{FF2B5EF4-FFF2-40B4-BE49-F238E27FC236}">
                <a16:creationId xmlns:a16="http://schemas.microsoft.com/office/drawing/2014/main" id="{5147DBA0-1CBC-92E9-AEB8-D52E115C9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71441" y="1195784"/>
            <a:ext cx="5527676" cy="4145757"/>
          </a:xfrm>
          <a:prstGeom prst="rect">
            <a:avLst/>
          </a:prstGeom>
        </p:spPr>
      </p:pic>
      <p:pic>
        <p:nvPicPr>
          <p:cNvPr id="12" name="Obrázok 11" descr="Obrázok, na ktorom je stena, opustený, pokazený, diera&#10;&#10;Automaticky generovaný popis">
            <a:extLst>
              <a:ext uri="{FF2B5EF4-FFF2-40B4-BE49-F238E27FC236}">
                <a16:creationId xmlns:a16="http://schemas.microsoft.com/office/drawing/2014/main" id="{9B40E9F9-88C0-7F79-1EA9-EC4DE04EB6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23517" y="1195784"/>
            <a:ext cx="5527676" cy="41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0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vnútri, opustený, okno, stena&#10;&#10;Automaticky generovaný popis">
            <a:extLst>
              <a:ext uri="{FF2B5EF4-FFF2-40B4-BE49-F238E27FC236}">
                <a16:creationId xmlns:a16="http://schemas.microsoft.com/office/drawing/2014/main" id="{79110C67-D83F-3C94-B5FD-4E253A3222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197" y="1143000"/>
            <a:ext cx="6858000" cy="4572000"/>
          </a:xfrm>
          <a:prstGeom prst="rect">
            <a:avLst/>
          </a:prstGeom>
        </p:spPr>
      </p:pic>
      <p:pic>
        <p:nvPicPr>
          <p:cNvPr id="6" name="Obrázok 5" descr="Obrázok, na ktorom je obuv, ošatenie, zem, osoba&#10;&#10;Automaticky generovaný popis">
            <a:extLst>
              <a:ext uri="{FF2B5EF4-FFF2-40B4-BE49-F238E27FC236}">
                <a16:creationId xmlns:a16="http://schemas.microsoft.com/office/drawing/2014/main" id="{EFED726B-152E-0818-3A4A-F03DCFF913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7352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nebo, oblak, auto&#10;&#10;Automaticky generovaný popis">
            <a:extLst>
              <a:ext uri="{FF2B5EF4-FFF2-40B4-BE49-F238E27FC236}">
                <a16:creationId xmlns:a16="http://schemas.microsoft.com/office/drawing/2014/main" id="{81D34ED7-F292-0A38-D39C-EE7C5AB57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F994449-0254-A7AA-C013-19A14CDE4EAD}"/>
              </a:ext>
            </a:extLst>
          </p:cNvPr>
          <p:cNvSpPr txBox="1">
            <a:spLocks/>
          </p:cNvSpPr>
          <p:nvPr/>
        </p:nvSpPr>
        <p:spPr>
          <a:xfrm>
            <a:off x="3048000" y="6235431"/>
            <a:ext cx="9144000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využitie a funkcia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802F33C-755F-1BD4-3D51-A1B6CB1803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2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exteriér, rastlina, tráva, nebo&#10;&#10;Automaticky generovaný popis">
            <a:extLst>
              <a:ext uri="{FF2B5EF4-FFF2-40B4-BE49-F238E27FC236}">
                <a16:creationId xmlns:a16="http://schemas.microsoft.com/office/drawing/2014/main" id="{42CBF6D3-817E-6442-4622-47C907D46B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508" y="0"/>
            <a:ext cx="9144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F994449-0254-A7AA-C013-19A14CDE4EAD}"/>
              </a:ext>
            </a:extLst>
          </p:cNvPr>
          <p:cNvSpPr txBox="1">
            <a:spLocks/>
          </p:cNvSpPr>
          <p:nvPr/>
        </p:nvSpPr>
        <p:spPr>
          <a:xfrm>
            <a:off x="3048000" y="6235431"/>
            <a:ext cx="9144000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nehmotné dedičstvo 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ok 2" descr="Obrázok, na ktorom je ľudská tvár, osoba, ošatenie, sako&#10;&#10;Automaticky generovaný popis">
            <a:extLst>
              <a:ext uri="{FF2B5EF4-FFF2-40B4-BE49-F238E27FC236}">
                <a16:creationId xmlns:a16="http://schemas.microsoft.com/office/drawing/2014/main" id="{440087E2-E00C-9CB7-E552-3822CA4533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F994449-0254-A7AA-C013-19A14CDE4EAD}"/>
              </a:ext>
            </a:extLst>
          </p:cNvPr>
          <p:cNvSpPr txBox="1">
            <a:spLocks/>
          </p:cNvSpPr>
          <p:nvPr/>
        </p:nvSpPr>
        <p:spPr>
          <a:xfrm>
            <a:off x="3048000" y="6235431"/>
            <a:ext cx="9144000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duch a pocit 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ok 2" descr="Obrázok, na ktorom je exteriér, cesta, scéna, ulica&#10;&#10;Automaticky generovaný popis">
            <a:extLst>
              <a:ext uri="{FF2B5EF4-FFF2-40B4-BE49-F238E27FC236}">
                <a16:creationId xmlns:a16="http://schemas.microsoft.com/office/drawing/2014/main" id="{79055F8B-6C45-3FA2-794C-D51E8F01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64" y="-175547"/>
            <a:ext cx="7185852" cy="95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9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F994449-0254-A7AA-C013-19A14CDE4EAD}"/>
              </a:ext>
            </a:extLst>
          </p:cNvPr>
          <p:cNvSpPr txBox="1">
            <a:spLocks/>
          </p:cNvSpPr>
          <p:nvPr/>
        </p:nvSpPr>
        <p:spPr>
          <a:xfrm>
            <a:off x="3048000" y="6235431"/>
            <a:ext cx="9144000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identita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ok 2" descr="Obrázok, na ktorom je text, stavebný materiál, rukopis, štvorec&#10;&#10;Automaticky generovaný popis">
            <a:extLst>
              <a:ext uri="{FF2B5EF4-FFF2-40B4-BE49-F238E27FC236}">
                <a16:creationId xmlns:a16="http://schemas.microsoft.com/office/drawing/2014/main" id="{4E0D3929-F96C-00D4-911C-29583572CB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9642" y="857250"/>
            <a:ext cx="6858000" cy="5143500"/>
          </a:xfrm>
          <a:prstGeom prst="rect">
            <a:avLst/>
          </a:prstGeom>
        </p:spPr>
      </p:pic>
      <p:pic>
        <p:nvPicPr>
          <p:cNvPr id="8" name="Obrázok 7" descr="Obrázok, na ktorom je betón, cement, stena, umenie&#10;&#10;Automaticky generovaný popis">
            <a:extLst>
              <a:ext uri="{FF2B5EF4-FFF2-40B4-BE49-F238E27FC236}">
                <a16:creationId xmlns:a16="http://schemas.microsoft.com/office/drawing/2014/main" id="{327D2BC9-A23D-C841-61BE-D802FA9232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5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1156689" y="1187041"/>
            <a:ext cx="1039241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algn="l"/>
            <a:r>
              <a:rPr lang="sk-SK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Integrita môže byť: </a:t>
            </a:r>
          </a:p>
          <a:p>
            <a:pPr lvl="1"/>
            <a:r>
              <a:rPr lang="sk-SK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štrukturálna </a:t>
            </a:r>
            <a:r>
              <a:rPr lang="sk-SK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(dochovaná historická štruktúra jej</a:t>
            </a:r>
          </a:p>
          <a:p>
            <a:pPr algn="l"/>
            <a:r>
              <a:rPr lang="sk-SK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význam), </a:t>
            </a:r>
          </a:p>
          <a:p>
            <a:pPr lvl="1"/>
            <a:r>
              <a:rPr lang="sk-SK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funkčná </a:t>
            </a:r>
            <a:r>
              <a:rPr lang="sk-SK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(jednotlivé elementy a ich funkcia v kontexte)</a:t>
            </a:r>
          </a:p>
          <a:p>
            <a:pPr lvl="1"/>
            <a:r>
              <a:rPr lang="sk-SK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vizuálna</a:t>
            </a:r>
            <a:r>
              <a:rPr lang="sk-SK" b="0" i="0" u="none" strike="noStrike" baseline="0" dirty="0">
                <a:latin typeface="CIDFont+F1"/>
              </a:rPr>
              <a:t>.</a:t>
            </a:r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8923B4-C3D1-173C-3C29-CF283379C07B}"/>
              </a:ext>
            </a:extLst>
          </p:cNvPr>
          <p:cNvSpPr txBox="1">
            <a:spLocks/>
          </p:cNvSpPr>
          <p:nvPr/>
        </p:nvSpPr>
        <p:spPr>
          <a:xfrm>
            <a:off x="3048000" y="5821769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integrita</a:t>
            </a:r>
            <a:endParaRPr lang="sk-SK" sz="32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60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ál 9">
            <a:extLst>
              <a:ext uri="{FF2B5EF4-FFF2-40B4-BE49-F238E27FC236}">
                <a16:creationId xmlns:a16="http://schemas.microsoft.com/office/drawing/2014/main" id="{51E21578-6936-76D5-21A1-56C55C58A0EC}"/>
              </a:ext>
            </a:extLst>
          </p:cNvPr>
          <p:cNvSpPr/>
          <p:nvPr/>
        </p:nvSpPr>
        <p:spPr>
          <a:xfrm>
            <a:off x="3923731" y="1207827"/>
            <a:ext cx="4681182" cy="468118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9128050-B5B4-E5BE-C048-D42A68E1597C}"/>
              </a:ext>
            </a:extLst>
          </p:cNvPr>
          <p:cNvSpPr/>
          <p:nvPr/>
        </p:nvSpPr>
        <p:spPr>
          <a:xfrm>
            <a:off x="3923731" y="3026391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2B5C8F9-81C3-F516-A562-7E1B005FABEC}"/>
              </a:ext>
            </a:extLst>
          </p:cNvPr>
          <p:cNvSpPr/>
          <p:nvPr/>
        </p:nvSpPr>
        <p:spPr>
          <a:xfrm>
            <a:off x="7520769" y="3026391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94392FCF-67C4-EA90-6943-0E9FA38EFEBE}"/>
              </a:ext>
            </a:extLst>
          </p:cNvPr>
          <p:cNvSpPr/>
          <p:nvPr/>
        </p:nvSpPr>
        <p:spPr>
          <a:xfrm>
            <a:off x="5780101" y="1175778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911E29F-F769-FA5E-81A6-476376F2E2A0}"/>
              </a:ext>
            </a:extLst>
          </p:cNvPr>
          <p:cNvSpPr/>
          <p:nvPr/>
        </p:nvSpPr>
        <p:spPr>
          <a:xfrm>
            <a:off x="5705901" y="4922293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EBCA8B2E-97D3-DF89-F18A-3AB795AF8657}"/>
              </a:ext>
            </a:extLst>
          </p:cNvPr>
          <p:cNvSpPr/>
          <p:nvPr/>
        </p:nvSpPr>
        <p:spPr>
          <a:xfrm>
            <a:off x="4391166" y="4269476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F8038A3D-6A20-398A-0A63-59476447CD93}"/>
              </a:ext>
            </a:extLst>
          </p:cNvPr>
          <p:cNvSpPr/>
          <p:nvPr/>
        </p:nvSpPr>
        <p:spPr>
          <a:xfrm>
            <a:off x="6989360" y="1791892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3A8B49F9-8814-10BC-975D-450E1DE87412}"/>
              </a:ext>
            </a:extLst>
          </p:cNvPr>
          <p:cNvSpPr/>
          <p:nvPr/>
        </p:nvSpPr>
        <p:spPr>
          <a:xfrm>
            <a:off x="4391166" y="1776483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48865A22-0B52-5E69-9D09-FD535B20B0DC}"/>
              </a:ext>
            </a:extLst>
          </p:cNvPr>
          <p:cNvSpPr/>
          <p:nvPr/>
        </p:nvSpPr>
        <p:spPr>
          <a:xfrm>
            <a:off x="7029166" y="4361597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DE9BDF50-1636-4201-160B-5C4D76FB1F80}"/>
              </a:ext>
            </a:extLst>
          </p:cNvPr>
          <p:cNvSpPr/>
          <p:nvPr/>
        </p:nvSpPr>
        <p:spPr>
          <a:xfrm>
            <a:off x="5526811" y="2300200"/>
            <a:ext cx="897263" cy="838786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90498A5E-F4FE-433C-0758-1AD5588BC788}"/>
              </a:ext>
            </a:extLst>
          </p:cNvPr>
          <p:cNvSpPr/>
          <p:nvPr/>
        </p:nvSpPr>
        <p:spPr>
          <a:xfrm>
            <a:off x="5100804" y="3496930"/>
            <a:ext cx="897263" cy="838786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F1D1FA72-0057-9F35-1AC5-FB6B2777113F}"/>
              </a:ext>
            </a:extLst>
          </p:cNvPr>
          <p:cNvSpPr/>
          <p:nvPr/>
        </p:nvSpPr>
        <p:spPr>
          <a:xfrm>
            <a:off x="6099205" y="4034050"/>
            <a:ext cx="897263" cy="838786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061CD8AC-E080-12C7-1BFA-F323BE6A6442}"/>
              </a:ext>
            </a:extLst>
          </p:cNvPr>
          <p:cNvSpPr/>
          <p:nvPr/>
        </p:nvSpPr>
        <p:spPr>
          <a:xfrm>
            <a:off x="6606276" y="2806409"/>
            <a:ext cx="897263" cy="838786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D2904EE2-C5F0-0997-9DD7-E27AFD81AB9B}"/>
              </a:ext>
            </a:extLst>
          </p:cNvPr>
          <p:cNvSpPr/>
          <p:nvPr/>
        </p:nvSpPr>
        <p:spPr>
          <a:xfrm>
            <a:off x="6015297" y="3284358"/>
            <a:ext cx="646450" cy="604319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37" name="Písanie rukou 36">
                <a:extLst>
                  <a:ext uri="{FF2B5EF4-FFF2-40B4-BE49-F238E27FC236}">
                    <a16:creationId xmlns:a16="http://schemas.microsoft.com/office/drawing/2014/main" id="{99B6BC19-9A34-45A9-EFEF-1D18291F342A}"/>
                  </a:ext>
                </a:extLst>
              </p14:cNvPr>
              <p14:cNvContentPartPr/>
              <p14:nvPr/>
            </p14:nvContentPartPr>
            <p14:xfrm>
              <a:off x="5442947" y="1519205"/>
              <a:ext cx="1440" cy="2880"/>
            </p14:xfrm>
          </p:contentPart>
        </mc:Choice>
        <mc:Fallback xmlns="">
          <p:pic>
            <p:nvPicPr>
              <p:cNvPr id="37" name="Písanie rukou 36">
                <a:extLst>
                  <a:ext uri="{FF2B5EF4-FFF2-40B4-BE49-F238E27FC236}">
                    <a16:creationId xmlns:a16="http://schemas.microsoft.com/office/drawing/2014/main" id="{99B6BC19-9A34-45A9-EFEF-1D18291F3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9947" y="1456205"/>
                <a:ext cx="127080" cy="12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Skupina 48">
            <a:extLst>
              <a:ext uri="{FF2B5EF4-FFF2-40B4-BE49-F238E27FC236}">
                <a16:creationId xmlns:a16="http://schemas.microsoft.com/office/drawing/2014/main" id="{19767E8C-9901-C7CD-9DB7-F0EBFE0AD941}"/>
              </a:ext>
            </a:extLst>
          </p:cNvPr>
          <p:cNvGrpSpPr/>
          <p:nvPr/>
        </p:nvGrpSpPr>
        <p:grpSpPr>
          <a:xfrm>
            <a:off x="5129027" y="1633325"/>
            <a:ext cx="102600" cy="109080"/>
            <a:chOff x="5129027" y="1633325"/>
            <a:chExt cx="102600" cy="109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6" name="Písanie rukou 35">
                  <a:extLst>
                    <a:ext uri="{FF2B5EF4-FFF2-40B4-BE49-F238E27FC236}">
                      <a16:creationId xmlns:a16="http://schemas.microsoft.com/office/drawing/2014/main" id="{EE5EE870-02BD-5833-0528-79627B4ECBEF}"/>
                    </a:ext>
                  </a:extLst>
                </p14:cNvPr>
                <p14:cNvContentPartPr/>
                <p14:nvPr/>
              </p14:nvContentPartPr>
              <p14:xfrm>
                <a:off x="5129027" y="1633325"/>
                <a:ext cx="7200" cy="10800"/>
              </p14:xfrm>
            </p:contentPart>
          </mc:Choice>
          <mc:Fallback xmlns="">
            <p:pic>
              <p:nvPicPr>
                <p:cNvPr id="36" name="Písanie rukou 35">
                  <a:extLst>
                    <a:ext uri="{FF2B5EF4-FFF2-40B4-BE49-F238E27FC236}">
                      <a16:creationId xmlns:a16="http://schemas.microsoft.com/office/drawing/2014/main" id="{EE5EE870-02BD-5833-0528-79627B4ECBE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66387" y="1570685"/>
                  <a:ext cx="1328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9" name="Písanie rukou 38">
                  <a:extLst>
                    <a:ext uri="{FF2B5EF4-FFF2-40B4-BE49-F238E27FC236}">
                      <a16:creationId xmlns:a16="http://schemas.microsoft.com/office/drawing/2014/main" id="{7B5E8630-E26B-5536-2A5C-87F9B89B1F2C}"/>
                    </a:ext>
                  </a:extLst>
                </p14:cNvPr>
                <p14:cNvContentPartPr/>
                <p14:nvPr/>
              </p14:nvContentPartPr>
              <p14:xfrm>
                <a:off x="5221547" y="1716845"/>
                <a:ext cx="10080" cy="25560"/>
              </p14:xfrm>
            </p:contentPart>
          </mc:Choice>
          <mc:Fallback xmlns="">
            <p:pic>
              <p:nvPicPr>
                <p:cNvPr id="39" name="Písanie rukou 38">
                  <a:extLst>
                    <a:ext uri="{FF2B5EF4-FFF2-40B4-BE49-F238E27FC236}">
                      <a16:creationId xmlns:a16="http://schemas.microsoft.com/office/drawing/2014/main" id="{7B5E8630-E26B-5536-2A5C-87F9B89B1F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58907" y="1654205"/>
                  <a:ext cx="13572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0" name="Písanie rukou 39">
                <a:extLst>
                  <a:ext uri="{FF2B5EF4-FFF2-40B4-BE49-F238E27FC236}">
                    <a16:creationId xmlns:a16="http://schemas.microsoft.com/office/drawing/2014/main" id="{48A5118B-E0BB-2331-F82E-0B0E695E5A75}"/>
                  </a:ext>
                </a:extLst>
              </p14:cNvPr>
              <p14:cNvContentPartPr/>
              <p14:nvPr/>
            </p14:nvContentPartPr>
            <p14:xfrm>
              <a:off x="5670827" y="1504085"/>
              <a:ext cx="1800" cy="7920"/>
            </p14:xfrm>
          </p:contentPart>
        </mc:Choice>
        <mc:Fallback xmlns="">
          <p:pic>
            <p:nvPicPr>
              <p:cNvPr id="40" name="Písanie rukou 39">
                <a:extLst>
                  <a:ext uri="{FF2B5EF4-FFF2-40B4-BE49-F238E27FC236}">
                    <a16:creationId xmlns:a16="http://schemas.microsoft.com/office/drawing/2014/main" id="{48A5118B-E0BB-2331-F82E-0B0E695E5A7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08187" y="1441085"/>
                <a:ext cx="1274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1" name="Písanie rukou 40">
                <a:extLst>
                  <a:ext uri="{FF2B5EF4-FFF2-40B4-BE49-F238E27FC236}">
                    <a16:creationId xmlns:a16="http://schemas.microsoft.com/office/drawing/2014/main" id="{BB54FE8D-9E94-6B68-FE9B-FE2F86CEA9FC}"/>
                  </a:ext>
                </a:extLst>
              </p14:cNvPr>
              <p14:cNvContentPartPr/>
              <p14:nvPr/>
            </p14:nvContentPartPr>
            <p14:xfrm>
              <a:off x="5750747" y="1391045"/>
              <a:ext cx="2520" cy="5400"/>
            </p14:xfrm>
          </p:contentPart>
        </mc:Choice>
        <mc:Fallback xmlns="">
          <p:pic>
            <p:nvPicPr>
              <p:cNvPr id="41" name="Písanie rukou 40">
                <a:extLst>
                  <a:ext uri="{FF2B5EF4-FFF2-40B4-BE49-F238E27FC236}">
                    <a16:creationId xmlns:a16="http://schemas.microsoft.com/office/drawing/2014/main" id="{BB54FE8D-9E94-6B68-FE9B-FE2F86CEA9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87747" y="1328045"/>
                <a:ext cx="128160" cy="13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Skupina 47">
            <a:extLst>
              <a:ext uri="{FF2B5EF4-FFF2-40B4-BE49-F238E27FC236}">
                <a16:creationId xmlns:a16="http://schemas.microsoft.com/office/drawing/2014/main" id="{32F23C99-707E-C962-8AA6-EB771DF7B141}"/>
              </a:ext>
            </a:extLst>
          </p:cNvPr>
          <p:cNvGrpSpPr/>
          <p:nvPr/>
        </p:nvGrpSpPr>
        <p:grpSpPr>
          <a:xfrm>
            <a:off x="5410907" y="1658165"/>
            <a:ext cx="226080" cy="283680"/>
            <a:chOff x="5410907" y="1658165"/>
            <a:chExt cx="226080" cy="283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38" name="Písanie rukou 37">
                  <a:extLst>
                    <a:ext uri="{FF2B5EF4-FFF2-40B4-BE49-F238E27FC236}">
                      <a16:creationId xmlns:a16="http://schemas.microsoft.com/office/drawing/2014/main" id="{9C87500A-85B2-4525-B031-4B8DE9029C1E}"/>
                    </a:ext>
                  </a:extLst>
                </p14:cNvPr>
                <p14:cNvContentPartPr/>
                <p14:nvPr/>
              </p14:nvContentPartPr>
              <p14:xfrm>
                <a:off x="5437907" y="1658165"/>
                <a:ext cx="17640" cy="56160"/>
              </p14:xfrm>
            </p:contentPart>
          </mc:Choice>
          <mc:Fallback xmlns="">
            <p:pic>
              <p:nvPicPr>
                <p:cNvPr id="38" name="Písanie rukou 37">
                  <a:extLst>
                    <a:ext uri="{FF2B5EF4-FFF2-40B4-BE49-F238E27FC236}">
                      <a16:creationId xmlns:a16="http://schemas.microsoft.com/office/drawing/2014/main" id="{9C87500A-85B2-4525-B031-4B8DE9029C1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75267" y="1595525"/>
                  <a:ext cx="1432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2" name="Písanie rukou 41">
                  <a:extLst>
                    <a:ext uri="{FF2B5EF4-FFF2-40B4-BE49-F238E27FC236}">
                      <a16:creationId xmlns:a16="http://schemas.microsoft.com/office/drawing/2014/main" id="{66FE97BC-B37E-1723-E32A-33189DA00974}"/>
                    </a:ext>
                  </a:extLst>
                </p14:cNvPr>
                <p14:cNvContentPartPr/>
                <p14:nvPr/>
              </p14:nvContentPartPr>
              <p14:xfrm>
                <a:off x="5633387" y="1784525"/>
                <a:ext cx="3600" cy="10800"/>
              </p14:xfrm>
            </p:contentPart>
          </mc:Choice>
          <mc:Fallback xmlns="">
            <p:pic>
              <p:nvPicPr>
                <p:cNvPr id="42" name="Písanie rukou 41">
                  <a:extLst>
                    <a:ext uri="{FF2B5EF4-FFF2-40B4-BE49-F238E27FC236}">
                      <a16:creationId xmlns:a16="http://schemas.microsoft.com/office/drawing/2014/main" id="{66FE97BC-B37E-1723-E32A-33189DA009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70747" y="1721885"/>
                  <a:ext cx="1292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43" name="Písanie rukou 42">
                  <a:extLst>
                    <a:ext uri="{FF2B5EF4-FFF2-40B4-BE49-F238E27FC236}">
                      <a16:creationId xmlns:a16="http://schemas.microsoft.com/office/drawing/2014/main" id="{34927B6B-5D7C-5D04-2B32-9F204CE52F07}"/>
                    </a:ext>
                  </a:extLst>
                </p14:cNvPr>
                <p14:cNvContentPartPr/>
                <p14:nvPr/>
              </p14:nvContentPartPr>
              <p14:xfrm>
                <a:off x="5410907" y="1867685"/>
                <a:ext cx="68040" cy="74160"/>
              </p14:xfrm>
            </p:contentPart>
          </mc:Choice>
          <mc:Fallback xmlns="">
            <p:pic>
              <p:nvPicPr>
                <p:cNvPr id="43" name="Písanie rukou 42">
                  <a:extLst>
                    <a:ext uri="{FF2B5EF4-FFF2-40B4-BE49-F238E27FC236}">
                      <a16:creationId xmlns:a16="http://schemas.microsoft.com/office/drawing/2014/main" id="{34927B6B-5D7C-5D04-2B32-9F204CE52F0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48267" y="1804685"/>
                  <a:ext cx="1936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44" name="Písanie rukou 43">
                  <a:extLst>
                    <a:ext uri="{FF2B5EF4-FFF2-40B4-BE49-F238E27FC236}">
                      <a16:creationId xmlns:a16="http://schemas.microsoft.com/office/drawing/2014/main" id="{4A59E3B8-6962-3669-5D57-548D08142F43}"/>
                    </a:ext>
                  </a:extLst>
                </p14:cNvPr>
                <p14:cNvContentPartPr/>
                <p14:nvPr/>
              </p14:nvContentPartPr>
              <p14:xfrm>
                <a:off x="5544467" y="1923125"/>
                <a:ext cx="360" cy="360"/>
              </p14:xfrm>
            </p:contentPart>
          </mc:Choice>
          <mc:Fallback xmlns="">
            <p:pic>
              <p:nvPicPr>
                <p:cNvPr id="44" name="Písanie rukou 43">
                  <a:extLst>
                    <a:ext uri="{FF2B5EF4-FFF2-40B4-BE49-F238E27FC236}">
                      <a16:creationId xmlns:a16="http://schemas.microsoft.com/office/drawing/2014/main" id="{4A59E3B8-6962-3669-5D57-548D08142F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81827" y="186048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EF1168FF-8295-F60A-81E4-EE84C464492E}"/>
              </a:ext>
            </a:extLst>
          </p:cNvPr>
          <p:cNvGrpSpPr/>
          <p:nvPr/>
        </p:nvGrpSpPr>
        <p:grpSpPr>
          <a:xfrm>
            <a:off x="5612507" y="2035085"/>
            <a:ext cx="144000" cy="35280"/>
            <a:chOff x="5612507" y="2035085"/>
            <a:chExt cx="144000" cy="35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45" name="Písanie rukou 44">
                  <a:extLst>
                    <a:ext uri="{FF2B5EF4-FFF2-40B4-BE49-F238E27FC236}">
                      <a16:creationId xmlns:a16="http://schemas.microsoft.com/office/drawing/2014/main" id="{E2550931-6999-3D05-3A30-47C02F9164C5}"/>
                    </a:ext>
                  </a:extLst>
                </p14:cNvPr>
                <p14:cNvContentPartPr/>
                <p14:nvPr/>
              </p14:nvContentPartPr>
              <p14:xfrm>
                <a:off x="5612507" y="2037965"/>
                <a:ext cx="14400" cy="32400"/>
              </p14:xfrm>
            </p:contentPart>
          </mc:Choice>
          <mc:Fallback xmlns="">
            <p:pic>
              <p:nvPicPr>
                <p:cNvPr id="45" name="Písanie rukou 44">
                  <a:extLst>
                    <a:ext uri="{FF2B5EF4-FFF2-40B4-BE49-F238E27FC236}">
                      <a16:creationId xmlns:a16="http://schemas.microsoft.com/office/drawing/2014/main" id="{E2550931-6999-3D05-3A30-47C02F9164C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49507" y="1974965"/>
                  <a:ext cx="1400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46" name="Písanie rukou 45">
                  <a:extLst>
                    <a:ext uri="{FF2B5EF4-FFF2-40B4-BE49-F238E27FC236}">
                      <a16:creationId xmlns:a16="http://schemas.microsoft.com/office/drawing/2014/main" id="{664CEA15-1D66-92B4-A9F9-B78D535DF360}"/>
                    </a:ext>
                  </a:extLst>
                </p14:cNvPr>
                <p14:cNvContentPartPr/>
                <p14:nvPr/>
              </p14:nvContentPartPr>
              <p14:xfrm>
                <a:off x="5728067" y="2035085"/>
                <a:ext cx="360" cy="360"/>
              </p14:xfrm>
            </p:contentPart>
          </mc:Choice>
          <mc:Fallback xmlns="">
            <p:pic>
              <p:nvPicPr>
                <p:cNvPr id="46" name="Písanie rukou 45">
                  <a:extLst>
                    <a:ext uri="{FF2B5EF4-FFF2-40B4-BE49-F238E27FC236}">
                      <a16:creationId xmlns:a16="http://schemas.microsoft.com/office/drawing/2014/main" id="{664CEA15-1D66-92B4-A9F9-B78D535DF36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65427" y="197244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50" name="Písanie rukou 49">
                  <a:extLst>
                    <a:ext uri="{FF2B5EF4-FFF2-40B4-BE49-F238E27FC236}">
                      <a16:creationId xmlns:a16="http://schemas.microsoft.com/office/drawing/2014/main" id="{580A891C-B258-0BA9-209F-2F4137B08842}"/>
                    </a:ext>
                  </a:extLst>
                </p14:cNvPr>
                <p14:cNvContentPartPr/>
                <p14:nvPr/>
              </p14:nvContentPartPr>
              <p14:xfrm>
                <a:off x="5755067" y="2050565"/>
                <a:ext cx="1440" cy="5760"/>
              </p14:xfrm>
            </p:contentPart>
          </mc:Choice>
          <mc:Fallback xmlns="">
            <p:pic>
              <p:nvPicPr>
                <p:cNvPr id="50" name="Písanie rukou 49">
                  <a:extLst>
                    <a:ext uri="{FF2B5EF4-FFF2-40B4-BE49-F238E27FC236}">
                      <a16:creationId xmlns:a16="http://schemas.microsoft.com/office/drawing/2014/main" id="{580A891C-B258-0BA9-209F-2F4137B0884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92427" y="1987925"/>
                  <a:ext cx="127080" cy="13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51" name="Písanie rukou 50">
                <a:extLst>
                  <a:ext uri="{FF2B5EF4-FFF2-40B4-BE49-F238E27FC236}">
                    <a16:creationId xmlns:a16="http://schemas.microsoft.com/office/drawing/2014/main" id="{F125D46A-BDA2-3B51-9C83-64A8C336BD44}"/>
                  </a:ext>
                </a:extLst>
              </p14:cNvPr>
              <p14:cNvContentPartPr/>
              <p14:nvPr/>
            </p14:nvContentPartPr>
            <p14:xfrm>
              <a:off x="5666867" y="2183765"/>
              <a:ext cx="18720" cy="23040"/>
            </p14:xfrm>
          </p:contentPart>
        </mc:Choice>
        <mc:Fallback xmlns="">
          <p:pic>
            <p:nvPicPr>
              <p:cNvPr id="51" name="Písanie rukou 50">
                <a:extLst>
                  <a:ext uri="{FF2B5EF4-FFF2-40B4-BE49-F238E27FC236}">
                    <a16:creationId xmlns:a16="http://schemas.microsoft.com/office/drawing/2014/main" id="{F125D46A-BDA2-3B51-9C83-64A8C336BD4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04227" y="2120765"/>
                <a:ext cx="1443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53" name="Písanie rukou 52">
                <a:extLst>
                  <a:ext uri="{FF2B5EF4-FFF2-40B4-BE49-F238E27FC236}">
                    <a16:creationId xmlns:a16="http://schemas.microsoft.com/office/drawing/2014/main" id="{59217BEC-59BB-1FA3-E95C-6B27B2AA3FFD}"/>
                  </a:ext>
                </a:extLst>
              </p14:cNvPr>
              <p14:cNvContentPartPr/>
              <p14:nvPr/>
            </p14:nvContentPartPr>
            <p14:xfrm>
              <a:off x="4300667" y="2649605"/>
              <a:ext cx="10440" cy="8640"/>
            </p14:xfrm>
          </p:contentPart>
        </mc:Choice>
        <mc:Fallback xmlns="">
          <p:pic>
            <p:nvPicPr>
              <p:cNvPr id="53" name="Písanie rukou 52">
                <a:extLst>
                  <a:ext uri="{FF2B5EF4-FFF2-40B4-BE49-F238E27FC236}">
                    <a16:creationId xmlns:a16="http://schemas.microsoft.com/office/drawing/2014/main" id="{59217BEC-59BB-1FA3-E95C-6B27B2AA3FF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238027" y="2586605"/>
                <a:ext cx="1360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54" name="Písanie rukou 53">
                <a:extLst>
                  <a:ext uri="{FF2B5EF4-FFF2-40B4-BE49-F238E27FC236}">
                    <a16:creationId xmlns:a16="http://schemas.microsoft.com/office/drawing/2014/main" id="{632BDEF5-9CFE-EDA0-2749-64F710507A0A}"/>
                  </a:ext>
                </a:extLst>
              </p14:cNvPr>
              <p14:cNvContentPartPr/>
              <p14:nvPr/>
            </p14:nvContentPartPr>
            <p14:xfrm>
              <a:off x="4196627" y="2889365"/>
              <a:ext cx="18720" cy="17280"/>
            </p14:xfrm>
          </p:contentPart>
        </mc:Choice>
        <mc:Fallback xmlns="">
          <p:pic>
            <p:nvPicPr>
              <p:cNvPr id="54" name="Písanie rukou 53">
                <a:extLst>
                  <a:ext uri="{FF2B5EF4-FFF2-40B4-BE49-F238E27FC236}">
                    <a16:creationId xmlns:a16="http://schemas.microsoft.com/office/drawing/2014/main" id="{632BDEF5-9CFE-EDA0-2749-64F710507A0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33627" y="2826725"/>
                <a:ext cx="14436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55" name="Písanie rukou 54">
                <a:extLst>
                  <a:ext uri="{FF2B5EF4-FFF2-40B4-BE49-F238E27FC236}">
                    <a16:creationId xmlns:a16="http://schemas.microsoft.com/office/drawing/2014/main" id="{8C4A3AB1-913A-BD44-9F9B-8646148298E5}"/>
                  </a:ext>
                </a:extLst>
              </p14:cNvPr>
              <p14:cNvContentPartPr/>
              <p14:nvPr/>
            </p14:nvContentPartPr>
            <p14:xfrm>
              <a:off x="4349627" y="2669045"/>
              <a:ext cx="15840" cy="12600"/>
            </p14:xfrm>
          </p:contentPart>
        </mc:Choice>
        <mc:Fallback xmlns="">
          <p:pic>
            <p:nvPicPr>
              <p:cNvPr id="55" name="Písanie rukou 54">
                <a:extLst>
                  <a:ext uri="{FF2B5EF4-FFF2-40B4-BE49-F238E27FC236}">
                    <a16:creationId xmlns:a16="http://schemas.microsoft.com/office/drawing/2014/main" id="{8C4A3AB1-913A-BD44-9F9B-8646148298E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86987" y="2606045"/>
                <a:ext cx="14148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56" name="Písanie rukou 55">
                <a:extLst>
                  <a:ext uri="{FF2B5EF4-FFF2-40B4-BE49-F238E27FC236}">
                    <a16:creationId xmlns:a16="http://schemas.microsoft.com/office/drawing/2014/main" id="{0045ADF8-0984-2BC1-D75F-15DAC9FF2650}"/>
                  </a:ext>
                </a:extLst>
              </p14:cNvPr>
              <p14:cNvContentPartPr/>
              <p14:nvPr/>
            </p14:nvContentPartPr>
            <p14:xfrm>
              <a:off x="4128227" y="3048845"/>
              <a:ext cx="360" cy="360"/>
            </p14:xfrm>
          </p:contentPart>
        </mc:Choice>
        <mc:Fallback xmlns="">
          <p:pic>
            <p:nvPicPr>
              <p:cNvPr id="56" name="Písanie rukou 55">
                <a:extLst>
                  <a:ext uri="{FF2B5EF4-FFF2-40B4-BE49-F238E27FC236}">
                    <a16:creationId xmlns:a16="http://schemas.microsoft.com/office/drawing/2014/main" id="{0045ADF8-0984-2BC1-D75F-15DAC9FF265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65587" y="298620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57" name="Písanie rukou 56">
                <a:extLst>
                  <a:ext uri="{FF2B5EF4-FFF2-40B4-BE49-F238E27FC236}">
                    <a16:creationId xmlns:a16="http://schemas.microsoft.com/office/drawing/2014/main" id="{EE2A7A7A-C73C-B1EE-C36C-10058B7330C7}"/>
                  </a:ext>
                </a:extLst>
              </p14:cNvPr>
              <p14:cNvContentPartPr/>
              <p14:nvPr/>
            </p14:nvContentPartPr>
            <p14:xfrm>
              <a:off x="4486427" y="2798285"/>
              <a:ext cx="720" cy="4320"/>
            </p14:xfrm>
          </p:contentPart>
        </mc:Choice>
        <mc:Fallback xmlns="">
          <p:pic>
            <p:nvPicPr>
              <p:cNvPr id="57" name="Písanie rukou 56">
                <a:extLst>
                  <a:ext uri="{FF2B5EF4-FFF2-40B4-BE49-F238E27FC236}">
                    <a16:creationId xmlns:a16="http://schemas.microsoft.com/office/drawing/2014/main" id="{EE2A7A7A-C73C-B1EE-C36C-10058B7330C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423787" y="2735645"/>
                <a:ext cx="1263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58" name="Písanie rukou 57">
                <a:extLst>
                  <a:ext uri="{FF2B5EF4-FFF2-40B4-BE49-F238E27FC236}">
                    <a16:creationId xmlns:a16="http://schemas.microsoft.com/office/drawing/2014/main" id="{2CDA67D3-833E-B909-892B-40EC65EE9521}"/>
                  </a:ext>
                </a:extLst>
              </p14:cNvPr>
              <p14:cNvContentPartPr/>
              <p14:nvPr/>
            </p14:nvContentPartPr>
            <p14:xfrm>
              <a:off x="4569227" y="2918885"/>
              <a:ext cx="29880" cy="12960"/>
            </p14:xfrm>
          </p:contentPart>
        </mc:Choice>
        <mc:Fallback xmlns="">
          <p:pic>
            <p:nvPicPr>
              <p:cNvPr id="58" name="Písanie rukou 57">
                <a:extLst>
                  <a:ext uri="{FF2B5EF4-FFF2-40B4-BE49-F238E27FC236}">
                    <a16:creationId xmlns:a16="http://schemas.microsoft.com/office/drawing/2014/main" id="{2CDA67D3-833E-B909-892B-40EC65EE9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06227" y="2855885"/>
                <a:ext cx="15552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59" name="Písanie rukou 58">
                <a:extLst>
                  <a:ext uri="{FF2B5EF4-FFF2-40B4-BE49-F238E27FC236}">
                    <a16:creationId xmlns:a16="http://schemas.microsoft.com/office/drawing/2014/main" id="{78B38C2F-39D6-1E5D-E4EF-316DD70E9011}"/>
                  </a:ext>
                </a:extLst>
              </p14:cNvPr>
              <p14:cNvContentPartPr/>
              <p14:nvPr/>
            </p14:nvContentPartPr>
            <p14:xfrm>
              <a:off x="4904387" y="2981165"/>
              <a:ext cx="360" cy="360"/>
            </p14:xfrm>
          </p:contentPart>
        </mc:Choice>
        <mc:Fallback xmlns="">
          <p:pic>
            <p:nvPicPr>
              <p:cNvPr id="59" name="Písanie rukou 58">
                <a:extLst>
                  <a:ext uri="{FF2B5EF4-FFF2-40B4-BE49-F238E27FC236}">
                    <a16:creationId xmlns:a16="http://schemas.microsoft.com/office/drawing/2014/main" id="{78B38C2F-39D6-1E5D-E4EF-316DD70E90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41747" y="291852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60" name="Písanie rukou 59">
                <a:extLst>
                  <a:ext uri="{FF2B5EF4-FFF2-40B4-BE49-F238E27FC236}">
                    <a16:creationId xmlns:a16="http://schemas.microsoft.com/office/drawing/2014/main" id="{E9DCEA0B-819B-0454-796E-730D8F22EF89}"/>
                  </a:ext>
                </a:extLst>
              </p14:cNvPr>
              <p14:cNvContentPartPr/>
              <p14:nvPr/>
            </p14:nvContentPartPr>
            <p14:xfrm>
              <a:off x="5060627" y="2983325"/>
              <a:ext cx="720" cy="720"/>
            </p14:xfrm>
          </p:contentPart>
        </mc:Choice>
        <mc:Fallback xmlns="">
          <p:pic>
            <p:nvPicPr>
              <p:cNvPr id="60" name="Písanie rukou 59">
                <a:extLst>
                  <a:ext uri="{FF2B5EF4-FFF2-40B4-BE49-F238E27FC236}">
                    <a16:creationId xmlns:a16="http://schemas.microsoft.com/office/drawing/2014/main" id="{E9DCEA0B-819B-0454-796E-730D8F22EF8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97987" y="2920325"/>
                <a:ext cx="12636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61" name="Písanie rukou 60">
                <a:extLst>
                  <a:ext uri="{FF2B5EF4-FFF2-40B4-BE49-F238E27FC236}">
                    <a16:creationId xmlns:a16="http://schemas.microsoft.com/office/drawing/2014/main" id="{23FDB5DB-BC87-BF3A-E41C-897EB2A997D8}"/>
                  </a:ext>
                </a:extLst>
              </p14:cNvPr>
              <p14:cNvContentPartPr/>
              <p14:nvPr/>
            </p14:nvContentPartPr>
            <p14:xfrm>
              <a:off x="5224787" y="3015725"/>
              <a:ext cx="2520" cy="11520"/>
            </p14:xfrm>
          </p:contentPart>
        </mc:Choice>
        <mc:Fallback xmlns="">
          <p:pic>
            <p:nvPicPr>
              <p:cNvPr id="61" name="Písanie rukou 60">
                <a:extLst>
                  <a:ext uri="{FF2B5EF4-FFF2-40B4-BE49-F238E27FC236}">
                    <a16:creationId xmlns:a16="http://schemas.microsoft.com/office/drawing/2014/main" id="{23FDB5DB-BC87-BF3A-E41C-897EB2A997D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61787" y="2953085"/>
                <a:ext cx="1281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62" name="Písanie rukou 61">
                <a:extLst>
                  <a:ext uri="{FF2B5EF4-FFF2-40B4-BE49-F238E27FC236}">
                    <a16:creationId xmlns:a16="http://schemas.microsoft.com/office/drawing/2014/main" id="{BCF258C0-424B-56CA-DD89-452605AC17D0}"/>
                  </a:ext>
                </a:extLst>
              </p14:cNvPr>
              <p14:cNvContentPartPr/>
              <p14:nvPr/>
            </p14:nvContentPartPr>
            <p14:xfrm>
              <a:off x="5369507" y="2774885"/>
              <a:ext cx="2520" cy="46800"/>
            </p14:xfrm>
          </p:contentPart>
        </mc:Choice>
        <mc:Fallback xmlns="">
          <p:pic>
            <p:nvPicPr>
              <p:cNvPr id="62" name="Písanie rukou 61">
                <a:extLst>
                  <a:ext uri="{FF2B5EF4-FFF2-40B4-BE49-F238E27FC236}">
                    <a16:creationId xmlns:a16="http://schemas.microsoft.com/office/drawing/2014/main" id="{BCF258C0-424B-56CA-DD89-452605AC17D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06867" y="2711885"/>
                <a:ext cx="1281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63" name="Písanie rukou 62">
                <a:extLst>
                  <a:ext uri="{FF2B5EF4-FFF2-40B4-BE49-F238E27FC236}">
                    <a16:creationId xmlns:a16="http://schemas.microsoft.com/office/drawing/2014/main" id="{7F520C1F-E27D-C956-408B-F8952AE99202}"/>
                  </a:ext>
                </a:extLst>
              </p14:cNvPr>
              <p14:cNvContentPartPr/>
              <p14:nvPr/>
            </p14:nvContentPartPr>
            <p14:xfrm>
              <a:off x="5183027" y="3000245"/>
              <a:ext cx="29880" cy="21240"/>
            </p14:xfrm>
          </p:contentPart>
        </mc:Choice>
        <mc:Fallback xmlns="">
          <p:pic>
            <p:nvPicPr>
              <p:cNvPr id="63" name="Písanie rukou 62">
                <a:extLst>
                  <a:ext uri="{FF2B5EF4-FFF2-40B4-BE49-F238E27FC236}">
                    <a16:creationId xmlns:a16="http://schemas.microsoft.com/office/drawing/2014/main" id="{7F520C1F-E27D-C956-408B-F8952AE9920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120027" y="2937245"/>
                <a:ext cx="1555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64" name="Písanie rukou 63">
                <a:extLst>
                  <a:ext uri="{FF2B5EF4-FFF2-40B4-BE49-F238E27FC236}">
                    <a16:creationId xmlns:a16="http://schemas.microsoft.com/office/drawing/2014/main" id="{9DAAF006-2778-C03D-D626-EC50BDA020DC}"/>
                  </a:ext>
                </a:extLst>
              </p14:cNvPr>
              <p14:cNvContentPartPr/>
              <p14:nvPr/>
            </p14:nvContentPartPr>
            <p14:xfrm>
              <a:off x="5036867" y="3220925"/>
              <a:ext cx="14760" cy="25200"/>
            </p14:xfrm>
          </p:contentPart>
        </mc:Choice>
        <mc:Fallback xmlns="">
          <p:pic>
            <p:nvPicPr>
              <p:cNvPr id="64" name="Písanie rukou 63">
                <a:extLst>
                  <a:ext uri="{FF2B5EF4-FFF2-40B4-BE49-F238E27FC236}">
                    <a16:creationId xmlns:a16="http://schemas.microsoft.com/office/drawing/2014/main" id="{9DAAF006-2778-C03D-D626-EC50BDA020D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974227" y="3157925"/>
                <a:ext cx="14040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">
            <p14:nvContentPartPr>
              <p14:cNvPr id="65" name="Písanie rukou 64">
                <a:extLst>
                  <a:ext uri="{FF2B5EF4-FFF2-40B4-BE49-F238E27FC236}">
                    <a16:creationId xmlns:a16="http://schemas.microsoft.com/office/drawing/2014/main" id="{40FCC408-F07C-DE48-62D2-12F4E6C4823C}"/>
                  </a:ext>
                </a:extLst>
              </p14:cNvPr>
              <p14:cNvContentPartPr/>
              <p14:nvPr/>
            </p14:nvContentPartPr>
            <p14:xfrm>
              <a:off x="5138747" y="3369965"/>
              <a:ext cx="2160" cy="8640"/>
            </p14:xfrm>
          </p:contentPart>
        </mc:Choice>
        <mc:Fallback xmlns="">
          <p:pic>
            <p:nvPicPr>
              <p:cNvPr id="65" name="Písanie rukou 64">
                <a:extLst>
                  <a:ext uri="{FF2B5EF4-FFF2-40B4-BE49-F238E27FC236}">
                    <a16:creationId xmlns:a16="http://schemas.microsoft.com/office/drawing/2014/main" id="{40FCC408-F07C-DE48-62D2-12F4E6C4823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075747" y="3307325"/>
                <a:ext cx="127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">
            <p14:nvContentPartPr>
              <p14:cNvPr id="66" name="Písanie rukou 65">
                <a:extLst>
                  <a:ext uri="{FF2B5EF4-FFF2-40B4-BE49-F238E27FC236}">
                    <a16:creationId xmlns:a16="http://schemas.microsoft.com/office/drawing/2014/main" id="{C2C21A67-54DB-70F5-C937-97FA4D266E67}"/>
                  </a:ext>
                </a:extLst>
              </p14:cNvPr>
              <p14:cNvContentPartPr/>
              <p14:nvPr/>
            </p14:nvContentPartPr>
            <p14:xfrm>
              <a:off x="5320547" y="3092045"/>
              <a:ext cx="24120" cy="3600"/>
            </p14:xfrm>
          </p:contentPart>
        </mc:Choice>
        <mc:Fallback xmlns="">
          <p:pic>
            <p:nvPicPr>
              <p:cNvPr id="66" name="Písanie rukou 65">
                <a:extLst>
                  <a:ext uri="{FF2B5EF4-FFF2-40B4-BE49-F238E27FC236}">
                    <a16:creationId xmlns:a16="http://schemas.microsoft.com/office/drawing/2014/main" id="{C2C21A67-54DB-70F5-C937-97FA4D266E6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257547" y="3029045"/>
                <a:ext cx="1497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">
            <p14:nvContentPartPr>
              <p14:cNvPr id="67" name="Písanie rukou 66">
                <a:extLst>
                  <a:ext uri="{FF2B5EF4-FFF2-40B4-BE49-F238E27FC236}">
                    <a16:creationId xmlns:a16="http://schemas.microsoft.com/office/drawing/2014/main" id="{2BE6BC11-3AE3-9A08-5997-BAD5686774AF}"/>
                  </a:ext>
                </a:extLst>
              </p14:cNvPr>
              <p14:cNvContentPartPr/>
              <p14:nvPr/>
            </p14:nvContentPartPr>
            <p14:xfrm>
              <a:off x="5437547" y="3365285"/>
              <a:ext cx="2520" cy="6840"/>
            </p14:xfrm>
          </p:contentPart>
        </mc:Choice>
        <mc:Fallback xmlns="">
          <p:pic>
            <p:nvPicPr>
              <p:cNvPr id="67" name="Písanie rukou 66">
                <a:extLst>
                  <a:ext uri="{FF2B5EF4-FFF2-40B4-BE49-F238E27FC236}">
                    <a16:creationId xmlns:a16="http://schemas.microsoft.com/office/drawing/2014/main" id="{2BE6BC11-3AE3-9A08-5997-BAD5686774A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374907" y="3302645"/>
                <a:ext cx="12816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">
            <p14:nvContentPartPr>
              <p14:cNvPr id="68" name="Písanie rukou 67">
                <a:extLst>
                  <a:ext uri="{FF2B5EF4-FFF2-40B4-BE49-F238E27FC236}">
                    <a16:creationId xmlns:a16="http://schemas.microsoft.com/office/drawing/2014/main" id="{5C6B23B6-0EFC-53D9-613B-298C3678BD0A}"/>
                  </a:ext>
                </a:extLst>
              </p14:cNvPr>
              <p14:cNvContentPartPr/>
              <p14:nvPr/>
            </p14:nvContentPartPr>
            <p14:xfrm>
              <a:off x="5517107" y="3226685"/>
              <a:ext cx="2520" cy="23400"/>
            </p14:xfrm>
          </p:contentPart>
        </mc:Choice>
        <mc:Fallback xmlns="">
          <p:pic>
            <p:nvPicPr>
              <p:cNvPr id="68" name="Písanie rukou 67">
                <a:extLst>
                  <a:ext uri="{FF2B5EF4-FFF2-40B4-BE49-F238E27FC236}">
                    <a16:creationId xmlns:a16="http://schemas.microsoft.com/office/drawing/2014/main" id="{5C6B23B6-0EFC-53D9-613B-298C3678BD0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454467" y="3164045"/>
                <a:ext cx="1281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69" name="Písanie rukou 68">
                <a:extLst>
                  <a:ext uri="{FF2B5EF4-FFF2-40B4-BE49-F238E27FC236}">
                    <a16:creationId xmlns:a16="http://schemas.microsoft.com/office/drawing/2014/main" id="{6FD6E15B-8D6C-85E8-D7CD-C76996BA9B5D}"/>
                  </a:ext>
                </a:extLst>
              </p14:cNvPr>
              <p14:cNvContentPartPr/>
              <p14:nvPr/>
            </p14:nvContentPartPr>
            <p14:xfrm>
              <a:off x="5684507" y="3349085"/>
              <a:ext cx="16200" cy="25200"/>
            </p14:xfrm>
          </p:contentPart>
        </mc:Choice>
        <mc:Fallback xmlns="">
          <p:pic>
            <p:nvPicPr>
              <p:cNvPr id="69" name="Písanie rukou 68">
                <a:extLst>
                  <a:ext uri="{FF2B5EF4-FFF2-40B4-BE49-F238E27FC236}">
                    <a16:creationId xmlns:a16="http://schemas.microsoft.com/office/drawing/2014/main" id="{6FD6E15B-8D6C-85E8-D7CD-C76996BA9B5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621507" y="3286445"/>
                <a:ext cx="14184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70" name="Písanie rukou 69">
                <a:extLst>
                  <a:ext uri="{FF2B5EF4-FFF2-40B4-BE49-F238E27FC236}">
                    <a16:creationId xmlns:a16="http://schemas.microsoft.com/office/drawing/2014/main" id="{A50DF496-3AAB-686B-9E77-B650EB5B6484}"/>
                  </a:ext>
                </a:extLst>
              </p14:cNvPr>
              <p14:cNvContentPartPr/>
              <p14:nvPr/>
            </p14:nvContentPartPr>
            <p14:xfrm>
              <a:off x="5845427" y="3264485"/>
              <a:ext cx="3960" cy="1440"/>
            </p14:xfrm>
          </p:contentPart>
        </mc:Choice>
        <mc:Fallback xmlns="">
          <p:pic>
            <p:nvPicPr>
              <p:cNvPr id="70" name="Písanie rukou 69">
                <a:extLst>
                  <a:ext uri="{FF2B5EF4-FFF2-40B4-BE49-F238E27FC236}">
                    <a16:creationId xmlns:a16="http://schemas.microsoft.com/office/drawing/2014/main" id="{A50DF496-3AAB-686B-9E77-B650EB5B648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782427" y="3201845"/>
                <a:ext cx="129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71" name="Písanie rukou 70">
                <a:extLst>
                  <a:ext uri="{FF2B5EF4-FFF2-40B4-BE49-F238E27FC236}">
                    <a16:creationId xmlns:a16="http://schemas.microsoft.com/office/drawing/2014/main" id="{592CED2E-60A1-7BF4-0350-B78CCC9358A6}"/>
                  </a:ext>
                </a:extLst>
              </p14:cNvPr>
              <p14:cNvContentPartPr/>
              <p14:nvPr/>
            </p14:nvContentPartPr>
            <p14:xfrm>
              <a:off x="6318827" y="3179885"/>
              <a:ext cx="4320" cy="3600"/>
            </p14:xfrm>
          </p:contentPart>
        </mc:Choice>
        <mc:Fallback xmlns="">
          <p:pic>
            <p:nvPicPr>
              <p:cNvPr id="71" name="Písanie rukou 70">
                <a:extLst>
                  <a:ext uri="{FF2B5EF4-FFF2-40B4-BE49-F238E27FC236}">
                    <a16:creationId xmlns:a16="http://schemas.microsoft.com/office/drawing/2014/main" id="{592CED2E-60A1-7BF4-0350-B78CCC9358A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55827" y="3116885"/>
                <a:ext cx="1299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72" name="Písanie rukou 71">
                <a:extLst>
                  <a:ext uri="{FF2B5EF4-FFF2-40B4-BE49-F238E27FC236}">
                    <a16:creationId xmlns:a16="http://schemas.microsoft.com/office/drawing/2014/main" id="{76487389-0C2A-40A5-1FCB-B8D724B9B169}"/>
                  </a:ext>
                </a:extLst>
              </p14:cNvPr>
              <p14:cNvContentPartPr/>
              <p14:nvPr/>
            </p14:nvContentPartPr>
            <p14:xfrm>
              <a:off x="6490187" y="3071165"/>
              <a:ext cx="1440" cy="1080"/>
            </p14:xfrm>
          </p:contentPart>
        </mc:Choice>
        <mc:Fallback xmlns="">
          <p:pic>
            <p:nvPicPr>
              <p:cNvPr id="72" name="Písanie rukou 71">
                <a:extLst>
                  <a:ext uri="{FF2B5EF4-FFF2-40B4-BE49-F238E27FC236}">
                    <a16:creationId xmlns:a16="http://schemas.microsoft.com/office/drawing/2014/main" id="{76487389-0C2A-40A5-1FCB-B8D724B9B16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27547" y="3008525"/>
                <a:ext cx="12708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79" name="Písanie rukou 78">
                <a:extLst>
                  <a:ext uri="{FF2B5EF4-FFF2-40B4-BE49-F238E27FC236}">
                    <a16:creationId xmlns:a16="http://schemas.microsoft.com/office/drawing/2014/main" id="{3B966110-B162-A882-B2F0-380E96131704}"/>
                  </a:ext>
                </a:extLst>
              </p14:cNvPr>
              <p14:cNvContentPartPr/>
              <p14:nvPr/>
            </p14:nvContentPartPr>
            <p14:xfrm>
              <a:off x="6447707" y="2282765"/>
              <a:ext cx="28080" cy="3960"/>
            </p14:xfrm>
          </p:contentPart>
        </mc:Choice>
        <mc:Fallback xmlns="">
          <p:pic>
            <p:nvPicPr>
              <p:cNvPr id="79" name="Písanie rukou 78">
                <a:extLst>
                  <a:ext uri="{FF2B5EF4-FFF2-40B4-BE49-F238E27FC236}">
                    <a16:creationId xmlns:a16="http://schemas.microsoft.com/office/drawing/2014/main" id="{3B966110-B162-A882-B2F0-380E9613170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85067" y="2219765"/>
                <a:ext cx="15372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">
            <p14:nvContentPartPr>
              <p14:cNvPr id="80" name="Písanie rukou 79">
                <a:extLst>
                  <a:ext uri="{FF2B5EF4-FFF2-40B4-BE49-F238E27FC236}">
                    <a16:creationId xmlns:a16="http://schemas.microsoft.com/office/drawing/2014/main" id="{F4397560-FE3D-DE5C-7022-95030228B378}"/>
                  </a:ext>
                </a:extLst>
              </p14:cNvPr>
              <p14:cNvContentPartPr/>
              <p14:nvPr/>
            </p14:nvContentPartPr>
            <p14:xfrm>
              <a:off x="6491267" y="2878925"/>
              <a:ext cx="10080" cy="7560"/>
            </p14:xfrm>
          </p:contentPart>
        </mc:Choice>
        <mc:Fallback xmlns="">
          <p:pic>
            <p:nvPicPr>
              <p:cNvPr id="80" name="Písanie rukou 79">
                <a:extLst>
                  <a:ext uri="{FF2B5EF4-FFF2-40B4-BE49-F238E27FC236}">
                    <a16:creationId xmlns:a16="http://schemas.microsoft.com/office/drawing/2014/main" id="{F4397560-FE3D-DE5C-7022-95030228B37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428627" y="2816285"/>
                <a:ext cx="13572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Skupina 89">
            <a:extLst>
              <a:ext uri="{FF2B5EF4-FFF2-40B4-BE49-F238E27FC236}">
                <a16:creationId xmlns:a16="http://schemas.microsoft.com/office/drawing/2014/main" id="{E8A48926-3214-F4E3-6BE5-38F90616FE6B}"/>
              </a:ext>
            </a:extLst>
          </p:cNvPr>
          <p:cNvGrpSpPr/>
          <p:nvPr/>
        </p:nvGrpSpPr>
        <p:grpSpPr>
          <a:xfrm>
            <a:off x="6489107" y="2437565"/>
            <a:ext cx="173880" cy="74880"/>
            <a:chOff x="6489107" y="2437565"/>
            <a:chExt cx="173880" cy="74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2">
              <p14:nvContentPartPr>
                <p14:cNvPr id="78" name="Písanie rukou 77">
                  <a:extLst>
                    <a:ext uri="{FF2B5EF4-FFF2-40B4-BE49-F238E27FC236}">
                      <a16:creationId xmlns:a16="http://schemas.microsoft.com/office/drawing/2014/main" id="{4CC408B5-7D3B-5DD6-42B6-4B49FEB339F0}"/>
                    </a:ext>
                  </a:extLst>
                </p14:cNvPr>
                <p14:cNvContentPartPr/>
                <p14:nvPr/>
              </p14:nvContentPartPr>
              <p14:xfrm>
                <a:off x="6652907" y="2437565"/>
                <a:ext cx="10080" cy="16200"/>
              </p14:xfrm>
            </p:contentPart>
          </mc:Choice>
          <mc:Fallback xmlns="">
            <p:pic>
              <p:nvPicPr>
                <p:cNvPr id="78" name="Písanie rukou 77">
                  <a:extLst>
                    <a:ext uri="{FF2B5EF4-FFF2-40B4-BE49-F238E27FC236}">
                      <a16:creationId xmlns:a16="http://schemas.microsoft.com/office/drawing/2014/main" id="{4CC408B5-7D3B-5DD6-42B6-4B49FEB339F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89907" y="2374565"/>
                  <a:ext cx="1357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4">
              <p14:nvContentPartPr>
                <p14:cNvPr id="81" name="Písanie rukou 80">
                  <a:extLst>
                    <a:ext uri="{FF2B5EF4-FFF2-40B4-BE49-F238E27FC236}">
                      <a16:creationId xmlns:a16="http://schemas.microsoft.com/office/drawing/2014/main" id="{B2B1E8B8-9D2C-0865-E91F-CA45071D5139}"/>
                    </a:ext>
                  </a:extLst>
                </p14:cNvPr>
                <p14:cNvContentPartPr/>
                <p14:nvPr/>
              </p14:nvContentPartPr>
              <p14:xfrm>
                <a:off x="6489107" y="2505965"/>
                <a:ext cx="16920" cy="6480"/>
              </p14:xfrm>
            </p:contentPart>
          </mc:Choice>
          <mc:Fallback xmlns="">
            <p:pic>
              <p:nvPicPr>
                <p:cNvPr id="81" name="Písanie rukou 80">
                  <a:extLst>
                    <a:ext uri="{FF2B5EF4-FFF2-40B4-BE49-F238E27FC236}">
                      <a16:creationId xmlns:a16="http://schemas.microsoft.com/office/drawing/2014/main" id="{B2B1E8B8-9D2C-0865-E91F-CA45071D513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426467" y="2442965"/>
                  <a:ext cx="142560" cy="13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6">
            <p14:nvContentPartPr>
              <p14:cNvPr id="82" name="Písanie rukou 81">
                <a:extLst>
                  <a:ext uri="{FF2B5EF4-FFF2-40B4-BE49-F238E27FC236}">
                    <a16:creationId xmlns:a16="http://schemas.microsoft.com/office/drawing/2014/main" id="{96BD6258-DDEB-1E04-D177-5521BDD86F24}"/>
                  </a:ext>
                </a:extLst>
              </p14:cNvPr>
              <p14:cNvContentPartPr/>
              <p14:nvPr/>
            </p14:nvContentPartPr>
            <p14:xfrm>
              <a:off x="6734267" y="2226605"/>
              <a:ext cx="15840" cy="13320"/>
            </p14:xfrm>
          </p:contentPart>
        </mc:Choice>
        <mc:Fallback xmlns="">
          <p:pic>
            <p:nvPicPr>
              <p:cNvPr id="82" name="Písanie rukou 81">
                <a:extLst>
                  <a:ext uri="{FF2B5EF4-FFF2-40B4-BE49-F238E27FC236}">
                    <a16:creationId xmlns:a16="http://schemas.microsoft.com/office/drawing/2014/main" id="{96BD6258-DDEB-1E04-D177-5521BDD86F2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671627" y="2163965"/>
                <a:ext cx="14148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83" name="Písanie rukou 82">
                <a:extLst>
                  <a:ext uri="{FF2B5EF4-FFF2-40B4-BE49-F238E27FC236}">
                    <a16:creationId xmlns:a16="http://schemas.microsoft.com/office/drawing/2014/main" id="{6E8EF796-0456-D4AC-15DA-F1F1408F87A1}"/>
                  </a:ext>
                </a:extLst>
              </p14:cNvPr>
              <p14:cNvContentPartPr/>
              <p14:nvPr/>
            </p14:nvContentPartPr>
            <p14:xfrm>
              <a:off x="6948827" y="2000165"/>
              <a:ext cx="2160" cy="1800"/>
            </p14:xfrm>
          </p:contentPart>
        </mc:Choice>
        <mc:Fallback xmlns="">
          <p:pic>
            <p:nvPicPr>
              <p:cNvPr id="83" name="Písanie rukou 82">
                <a:extLst>
                  <a:ext uri="{FF2B5EF4-FFF2-40B4-BE49-F238E27FC236}">
                    <a16:creationId xmlns:a16="http://schemas.microsoft.com/office/drawing/2014/main" id="{6E8EF796-0456-D4AC-15DA-F1F1408F87A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886187" y="1937165"/>
                <a:ext cx="1278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0">
            <p14:nvContentPartPr>
              <p14:cNvPr id="85" name="Písanie rukou 84">
                <a:extLst>
                  <a:ext uri="{FF2B5EF4-FFF2-40B4-BE49-F238E27FC236}">
                    <a16:creationId xmlns:a16="http://schemas.microsoft.com/office/drawing/2014/main" id="{21E0527C-2F7A-C11A-ABAA-ACF2C44126EA}"/>
                  </a:ext>
                </a:extLst>
              </p14:cNvPr>
              <p14:cNvContentPartPr/>
              <p14:nvPr/>
            </p14:nvContentPartPr>
            <p14:xfrm>
              <a:off x="7011827" y="1496885"/>
              <a:ext cx="4680" cy="14400"/>
            </p14:xfrm>
          </p:contentPart>
        </mc:Choice>
        <mc:Fallback xmlns="">
          <p:pic>
            <p:nvPicPr>
              <p:cNvPr id="85" name="Písanie rukou 84">
                <a:extLst>
                  <a:ext uri="{FF2B5EF4-FFF2-40B4-BE49-F238E27FC236}">
                    <a16:creationId xmlns:a16="http://schemas.microsoft.com/office/drawing/2014/main" id="{21E0527C-2F7A-C11A-ABAA-ACF2C44126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948827" y="1433885"/>
                <a:ext cx="130320" cy="14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Skupina 88">
            <a:extLst>
              <a:ext uri="{FF2B5EF4-FFF2-40B4-BE49-F238E27FC236}">
                <a16:creationId xmlns:a16="http://schemas.microsoft.com/office/drawing/2014/main" id="{C4F866FC-AF68-1FBF-1E87-823D1F751CEC}"/>
              </a:ext>
            </a:extLst>
          </p:cNvPr>
          <p:cNvGrpSpPr/>
          <p:nvPr/>
        </p:nvGrpSpPr>
        <p:grpSpPr>
          <a:xfrm>
            <a:off x="7016507" y="1666085"/>
            <a:ext cx="259200" cy="66240"/>
            <a:chOff x="7016507" y="1666085"/>
            <a:chExt cx="259200" cy="66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2">
              <p14:nvContentPartPr>
                <p14:cNvPr id="84" name="Písanie rukou 83">
                  <a:extLst>
                    <a:ext uri="{FF2B5EF4-FFF2-40B4-BE49-F238E27FC236}">
                      <a16:creationId xmlns:a16="http://schemas.microsoft.com/office/drawing/2014/main" id="{9F0B2305-D932-65F9-4F46-AB848C65F569}"/>
                    </a:ext>
                  </a:extLst>
                </p14:cNvPr>
                <p14:cNvContentPartPr/>
                <p14:nvPr/>
              </p14:nvContentPartPr>
              <p14:xfrm>
                <a:off x="7016507" y="1699205"/>
                <a:ext cx="5400" cy="4680"/>
              </p14:xfrm>
            </p:contentPart>
          </mc:Choice>
          <mc:Fallback xmlns="">
            <p:pic>
              <p:nvPicPr>
                <p:cNvPr id="84" name="Písanie rukou 83">
                  <a:extLst>
                    <a:ext uri="{FF2B5EF4-FFF2-40B4-BE49-F238E27FC236}">
                      <a16:creationId xmlns:a16="http://schemas.microsoft.com/office/drawing/2014/main" id="{9F0B2305-D932-65F9-4F46-AB848C65F56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953507" y="1636565"/>
                  <a:ext cx="1310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4">
              <p14:nvContentPartPr>
                <p14:cNvPr id="86" name="Písanie rukou 85">
                  <a:extLst>
                    <a:ext uri="{FF2B5EF4-FFF2-40B4-BE49-F238E27FC236}">
                      <a16:creationId xmlns:a16="http://schemas.microsoft.com/office/drawing/2014/main" id="{C727EA90-33AB-5ECA-9832-AAF2DD82AE36}"/>
                    </a:ext>
                  </a:extLst>
                </p14:cNvPr>
                <p14:cNvContentPartPr/>
                <p14:nvPr/>
              </p14:nvContentPartPr>
              <p14:xfrm>
                <a:off x="7275347" y="1666085"/>
                <a:ext cx="360" cy="360"/>
              </p14:xfrm>
            </p:contentPart>
          </mc:Choice>
          <mc:Fallback xmlns="">
            <p:pic>
              <p:nvPicPr>
                <p:cNvPr id="86" name="Písanie rukou 85">
                  <a:extLst>
                    <a:ext uri="{FF2B5EF4-FFF2-40B4-BE49-F238E27FC236}">
                      <a16:creationId xmlns:a16="http://schemas.microsoft.com/office/drawing/2014/main" id="{C727EA90-33AB-5ECA-9832-AAF2DD82AE3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12347" y="160308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6">
              <p14:nvContentPartPr>
                <p14:cNvPr id="87" name="Písanie rukou 86">
                  <a:extLst>
                    <a:ext uri="{FF2B5EF4-FFF2-40B4-BE49-F238E27FC236}">
                      <a16:creationId xmlns:a16="http://schemas.microsoft.com/office/drawing/2014/main" id="{74D789A3-A89C-4F09-3175-BC0829C37797}"/>
                    </a:ext>
                  </a:extLst>
                </p14:cNvPr>
                <p14:cNvContentPartPr/>
                <p14:nvPr/>
              </p14:nvContentPartPr>
              <p14:xfrm>
                <a:off x="7140707" y="1718285"/>
                <a:ext cx="33480" cy="14040"/>
              </p14:xfrm>
            </p:contentPart>
          </mc:Choice>
          <mc:Fallback xmlns="">
            <p:pic>
              <p:nvPicPr>
                <p:cNvPr id="87" name="Písanie rukou 86">
                  <a:extLst>
                    <a:ext uri="{FF2B5EF4-FFF2-40B4-BE49-F238E27FC236}">
                      <a16:creationId xmlns:a16="http://schemas.microsoft.com/office/drawing/2014/main" id="{74D789A3-A89C-4F09-3175-BC0829C3779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077707" y="1655285"/>
                  <a:ext cx="159120" cy="13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8">
            <p14:nvContentPartPr>
              <p14:cNvPr id="88" name="Písanie rukou 87">
                <a:extLst>
                  <a:ext uri="{FF2B5EF4-FFF2-40B4-BE49-F238E27FC236}">
                    <a16:creationId xmlns:a16="http://schemas.microsoft.com/office/drawing/2014/main" id="{DFA64A8B-AB25-94C3-9C3E-994DA8394169}"/>
                  </a:ext>
                </a:extLst>
              </p14:cNvPr>
              <p14:cNvContentPartPr/>
              <p14:nvPr/>
            </p14:nvContentPartPr>
            <p14:xfrm>
              <a:off x="7035227" y="1884965"/>
              <a:ext cx="3240" cy="720"/>
            </p14:xfrm>
          </p:contentPart>
        </mc:Choice>
        <mc:Fallback xmlns="">
          <p:pic>
            <p:nvPicPr>
              <p:cNvPr id="88" name="Písanie rukou 87">
                <a:extLst>
                  <a:ext uri="{FF2B5EF4-FFF2-40B4-BE49-F238E27FC236}">
                    <a16:creationId xmlns:a16="http://schemas.microsoft.com/office/drawing/2014/main" id="{DFA64A8B-AB25-94C3-9C3E-994DA8394169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972227" y="1821965"/>
                <a:ext cx="128880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Skupina 93">
            <a:extLst>
              <a:ext uri="{FF2B5EF4-FFF2-40B4-BE49-F238E27FC236}">
                <a16:creationId xmlns:a16="http://schemas.microsoft.com/office/drawing/2014/main" id="{7A404B19-6366-31B4-9A07-D7CE10355A55}"/>
              </a:ext>
            </a:extLst>
          </p:cNvPr>
          <p:cNvGrpSpPr/>
          <p:nvPr/>
        </p:nvGrpSpPr>
        <p:grpSpPr>
          <a:xfrm>
            <a:off x="6647147" y="2651405"/>
            <a:ext cx="290520" cy="86040"/>
            <a:chOff x="6647147" y="2651405"/>
            <a:chExt cx="290520" cy="86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0">
              <p14:nvContentPartPr>
                <p14:cNvPr id="91" name="Písanie rukou 90">
                  <a:extLst>
                    <a:ext uri="{FF2B5EF4-FFF2-40B4-BE49-F238E27FC236}">
                      <a16:creationId xmlns:a16="http://schemas.microsoft.com/office/drawing/2014/main" id="{65707157-B6A8-DFF5-CD7B-50CAEA58ADFE}"/>
                    </a:ext>
                  </a:extLst>
                </p14:cNvPr>
                <p14:cNvContentPartPr/>
                <p14:nvPr/>
              </p14:nvContentPartPr>
              <p14:xfrm>
                <a:off x="6781787" y="2651405"/>
                <a:ext cx="37440" cy="4680"/>
              </p14:xfrm>
            </p:contentPart>
          </mc:Choice>
          <mc:Fallback xmlns="">
            <p:pic>
              <p:nvPicPr>
                <p:cNvPr id="91" name="Písanie rukou 90">
                  <a:extLst>
                    <a:ext uri="{FF2B5EF4-FFF2-40B4-BE49-F238E27FC236}">
                      <a16:creationId xmlns:a16="http://schemas.microsoft.com/office/drawing/2014/main" id="{65707157-B6A8-DFF5-CD7B-50CAEA58ADF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718787" y="2588765"/>
                  <a:ext cx="1630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2">
              <p14:nvContentPartPr>
                <p14:cNvPr id="92" name="Písanie rukou 91">
                  <a:extLst>
                    <a:ext uri="{FF2B5EF4-FFF2-40B4-BE49-F238E27FC236}">
                      <a16:creationId xmlns:a16="http://schemas.microsoft.com/office/drawing/2014/main" id="{791775AC-F113-CD9F-9D0F-F0736D97E95B}"/>
                    </a:ext>
                  </a:extLst>
                </p14:cNvPr>
                <p14:cNvContentPartPr/>
                <p14:nvPr/>
              </p14:nvContentPartPr>
              <p14:xfrm>
                <a:off x="6911027" y="2722685"/>
                <a:ext cx="26640" cy="10800"/>
              </p14:xfrm>
            </p:contentPart>
          </mc:Choice>
          <mc:Fallback xmlns="">
            <p:pic>
              <p:nvPicPr>
                <p:cNvPr id="92" name="Písanie rukou 91">
                  <a:extLst>
                    <a:ext uri="{FF2B5EF4-FFF2-40B4-BE49-F238E27FC236}">
                      <a16:creationId xmlns:a16="http://schemas.microsoft.com/office/drawing/2014/main" id="{791775AC-F113-CD9F-9D0F-F0736D97E95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848387" y="2660045"/>
                  <a:ext cx="1522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4">
              <p14:nvContentPartPr>
                <p14:cNvPr id="93" name="Písanie rukou 92">
                  <a:extLst>
                    <a:ext uri="{FF2B5EF4-FFF2-40B4-BE49-F238E27FC236}">
                      <a16:creationId xmlns:a16="http://schemas.microsoft.com/office/drawing/2014/main" id="{CCAD3D54-5D11-DAD7-B593-150CEFC2A5CE}"/>
                    </a:ext>
                  </a:extLst>
                </p14:cNvPr>
                <p14:cNvContentPartPr/>
                <p14:nvPr/>
              </p14:nvContentPartPr>
              <p14:xfrm>
                <a:off x="6647147" y="2729165"/>
                <a:ext cx="4320" cy="8280"/>
              </p14:xfrm>
            </p:contentPart>
          </mc:Choice>
          <mc:Fallback xmlns="">
            <p:pic>
              <p:nvPicPr>
                <p:cNvPr id="93" name="Písanie rukou 92">
                  <a:extLst>
                    <a:ext uri="{FF2B5EF4-FFF2-40B4-BE49-F238E27FC236}">
                      <a16:creationId xmlns:a16="http://schemas.microsoft.com/office/drawing/2014/main" id="{CCAD3D54-5D11-DAD7-B593-150CEFC2A5C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584147" y="2666525"/>
                  <a:ext cx="129960" cy="13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6">
            <p14:nvContentPartPr>
              <p14:cNvPr id="95" name="Písanie rukou 94">
                <a:extLst>
                  <a:ext uri="{FF2B5EF4-FFF2-40B4-BE49-F238E27FC236}">
                    <a16:creationId xmlns:a16="http://schemas.microsoft.com/office/drawing/2014/main" id="{2D061D5F-0CB2-A2AF-355F-08AF6DECD751}"/>
                  </a:ext>
                </a:extLst>
              </p14:cNvPr>
              <p14:cNvContentPartPr/>
              <p14:nvPr/>
            </p14:nvContentPartPr>
            <p14:xfrm>
              <a:off x="4980707" y="3936965"/>
              <a:ext cx="2880" cy="2160"/>
            </p14:xfrm>
          </p:contentPart>
        </mc:Choice>
        <mc:Fallback xmlns="">
          <p:pic>
            <p:nvPicPr>
              <p:cNvPr id="95" name="Písanie rukou 94">
                <a:extLst>
                  <a:ext uri="{FF2B5EF4-FFF2-40B4-BE49-F238E27FC236}">
                    <a16:creationId xmlns:a16="http://schemas.microsoft.com/office/drawing/2014/main" id="{2D061D5F-0CB2-A2AF-355F-08AF6DECD75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917707" y="3873965"/>
                <a:ext cx="1285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8">
            <p14:nvContentPartPr>
              <p14:cNvPr id="96" name="Písanie rukou 95">
                <a:extLst>
                  <a:ext uri="{FF2B5EF4-FFF2-40B4-BE49-F238E27FC236}">
                    <a16:creationId xmlns:a16="http://schemas.microsoft.com/office/drawing/2014/main" id="{96D8DAEA-7432-6EAF-9272-4AECC82AC1FA}"/>
                  </a:ext>
                </a:extLst>
              </p14:cNvPr>
              <p14:cNvContentPartPr/>
              <p14:nvPr/>
            </p14:nvContentPartPr>
            <p14:xfrm>
              <a:off x="4797467" y="4087445"/>
              <a:ext cx="37800" cy="40680"/>
            </p14:xfrm>
          </p:contentPart>
        </mc:Choice>
        <mc:Fallback xmlns="">
          <p:pic>
            <p:nvPicPr>
              <p:cNvPr id="96" name="Písanie rukou 95">
                <a:extLst>
                  <a:ext uri="{FF2B5EF4-FFF2-40B4-BE49-F238E27FC236}">
                    <a16:creationId xmlns:a16="http://schemas.microsoft.com/office/drawing/2014/main" id="{96D8DAEA-7432-6EAF-9272-4AECC82AC1F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734467" y="4024805"/>
                <a:ext cx="1634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0">
            <p14:nvContentPartPr>
              <p14:cNvPr id="97" name="Písanie rukou 96">
                <a:extLst>
                  <a:ext uri="{FF2B5EF4-FFF2-40B4-BE49-F238E27FC236}">
                    <a16:creationId xmlns:a16="http://schemas.microsoft.com/office/drawing/2014/main" id="{1DD6156E-5A49-55E8-76EB-E79985A84DE9}"/>
                  </a:ext>
                </a:extLst>
              </p14:cNvPr>
              <p14:cNvContentPartPr/>
              <p14:nvPr/>
            </p14:nvContentPartPr>
            <p14:xfrm>
              <a:off x="4625387" y="4142165"/>
              <a:ext cx="2880" cy="2880"/>
            </p14:xfrm>
          </p:contentPart>
        </mc:Choice>
        <mc:Fallback xmlns="">
          <p:pic>
            <p:nvPicPr>
              <p:cNvPr id="97" name="Písanie rukou 96">
                <a:extLst>
                  <a:ext uri="{FF2B5EF4-FFF2-40B4-BE49-F238E27FC236}">
                    <a16:creationId xmlns:a16="http://schemas.microsoft.com/office/drawing/2014/main" id="{1DD6156E-5A49-55E8-76EB-E79985A84DE9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62387" y="4079525"/>
                <a:ext cx="12852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2">
            <p14:nvContentPartPr>
              <p14:cNvPr id="98" name="Písanie rukou 97">
                <a:extLst>
                  <a:ext uri="{FF2B5EF4-FFF2-40B4-BE49-F238E27FC236}">
                    <a16:creationId xmlns:a16="http://schemas.microsoft.com/office/drawing/2014/main" id="{F4052BD4-8497-23DA-A3BD-6307244FC2D3}"/>
                  </a:ext>
                </a:extLst>
              </p14:cNvPr>
              <p14:cNvContentPartPr/>
              <p14:nvPr/>
            </p14:nvContentPartPr>
            <p14:xfrm>
              <a:off x="4390667" y="4175285"/>
              <a:ext cx="3240" cy="5040"/>
            </p14:xfrm>
          </p:contentPart>
        </mc:Choice>
        <mc:Fallback xmlns="">
          <p:pic>
            <p:nvPicPr>
              <p:cNvPr id="98" name="Písanie rukou 97">
                <a:extLst>
                  <a:ext uri="{FF2B5EF4-FFF2-40B4-BE49-F238E27FC236}">
                    <a16:creationId xmlns:a16="http://schemas.microsoft.com/office/drawing/2014/main" id="{F4052BD4-8497-23DA-A3BD-6307244FC2D3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327667" y="4112645"/>
                <a:ext cx="1288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4">
            <p14:nvContentPartPr>
              <p14:cNvPr id="100" name="Písanie rukou 99">
                <a:extLst>
                  <a:ext uri="{FF2B5EF4-FFF2-40B4-BE49-F238E27FC236}">
                    <a16:creationId xmlns:a16="http://schemas.microsoft.com/office/drawing/2014/main" id="{2F452B00-141D-1E6F-FD29-07F1231C5499}"/>
                  </a:ext>
                </a:extLst>
              </p14:cNvPr>
              <p14:cNvContentPartPr/>
              <p14:nvPr/>
            </p14:nvContentPartPr>
            <p14:xfrm>
              <a:off x="4216427" y="4080965"/>
              <a:ext cx="5760" cy="19440"/>
            </p14:xfrm>
          </p:contentPart>
        </mc:Choice>
        <mc:Fallback xmlns="">
          <p:pic>
            <p:nvPicPr>
              <p:cNvPr id="100" name="Písanie rukou 99">
                <a:extLst>
                  <a:ext uri="{FF2B5EF4-FFF2-40B4-BE49-F238E27FC236}">
                    <a16:creationId xmlns:a16="http://schemas.microsoft.com/office/drawing/2014/main" id="{2F452B00-141D-1E6F-FD29-07F1231C5499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153787" y="4018325"/>
                <a:ext cx="131400" cy="14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Skupina 155">
            <a:extLst>
              <a:ext uri="{FF2B5EF4-FFF2-40B4-BE49-F238E27FC236}">
                <a16:creationId xmlns:a16="http://schemas.microsoft.com/office/drawing/2014/main" id="{6617B03D-B882-FA2E-A9AC-FCC701DC5D56}"/>
              </a:ext>
            </a:extLst>
          </p:cNvPr>
          <p:cNvGrpSpPr/>
          <p:nvPr/>
        </p:nvGrpSpPr>
        <p:grpSpPr>
          <a:xfrm>
            <a:off x="4243427" y="4429445"/>
            <a:ext cx="70200" cy="113760"/>
            <a:chOff x="4243427" y="4429445"/>
            <a:chExt cx="70200" cy="113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6">
              <p14:nvContentPartPr>
                <p14:cNvPr id="99" name="Písanie rukou 98">
                  <a:extLst>
                    <a:ext uri="{FF2B5EF4-FFF2-40B4-BE49-F238E27FC236}">
                      <a16:creationId xmlns:a16="http://schemas.microsoft.com/office/drawing/2014/main" id="{7B5F6A25-01EB-1526-F4EF-A3A0FF66D7FD}"/>
                    </a:ext>
                  </a:extLst>
                </p14:cNvPr>
                <p14:cNvContentPartPr/>
                <p14:nvPr/>
              </p14:nvContentPartPr>
              <p14:xfrm>
                <a:off x="4243427" y="4506845"/>
                <a:ext cx="27720" cy="36360"/>
              </p14:xfrm>
            </p:contentPart>
          </mc:Choice>
          <mc:Fallback xmlns="">
            <p:pic>
              <p:nvPicPr>
                <p:cNvPr id="99" name="Písanie rukou 98">
                  <a:extLst>
                    <a:ext uri="{FF2B5EF4-FFF2-40B4-BE49-F238E27FC236}">
                      <a16:creationId xmlns:a16="http://schemas.microsoft.com/office/drawing/2014/main" id="{7B5F6A25-01EB-1526-F4EF-A3A0FF66D7F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180787" y="4443845"/>
                  <a:ext cx="1533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8">
              <p14:nvContentPartPr>
                <p14:cNvPr id="101" name="Písanie rukou 100">
                  <a:extLst>
                    <a:ext uri="{FF2B5EF4-FFF2-40B4-BE49-F238E27FC236}">
                      <a16:creationId xmlns:a16="http://schemas.microsoft.com/office/drawing/2014/main" id="{FBF0E577-7320-8839-9104-DC2AE3EF20DA}"/>
                    </a:ext>
                  </a:extLst>
                </p14:cNvPr>
                <p14:cNvContentPartPr/>
                <p14:nvPr/>
              </p14:nvContentPartPr>
              <p14:xfrm>
                <a:off x="4290947" y="4429445"/>
                <a:ext cx="22680" cy="61920"/>
              </p14:xfrm>
            </p:contentPart>
          </mc:Choice>
          <mc:Fallback xmlns="">
            <p:pic>
              <p:nvPicPr>
                <p:cNvPr id="101" name="Písanie rukou 100">
                  <a:extLst>
                    <a:ext uri="{FF2B5EF4-FFF2-40B4-BE49-F238E27FC236}">
                      <a16:creationId xmlns:a16="http://schemas.microsoft.com/office/drawing/2014/main" id="{FBF0E577-7320-8839-9104-DC2AE3EF20D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228307" y="4366445"/>
                  <a:ext cx="148320" cy="18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0">
            <p14:nvContentPartPr>
              <p14:cNvPr id="102" name="Písanie rukou 101">
                <a:extLst>
                  <a:ext uri="{FF2B5EF4-FFF2-40B4-BE49-F238E27FC236}">
                    <a16:creationId xmlns:a16="http://schemas.microsoft.com/office/drawing/2014/main" id="{EB5ECCBE-61C6-C8D9-D32D-81586794579A}"/>
                  </a:ext>
                </a:extLst>
              </p14:cNvPr>
              <p14:cNvContentPartPr/>
              <p14:nvPr/>
            </p14:nvContentPartPr>
            <p14:xfrm>
              <a:off x="4187987" y="4267805"/>
              <a:ext cx="7200" cy="25920"/>
            </p14:xfrm>
          </p:contentPart>
        </mc:Choice>
        <mc:Fallback xmlns="">
          <p:pic>
            <p:nvPicPr>
              <p:cNvPr id="102" name="Písanie rukou 101">
                <a:extLst>
                  <a:ext uri="{FF2B5EF4-FFF2-40B4-BE49-F238E27FC236}">
                    <a16:creationId xmlns:a16="http://schemas.microsoft.com/office/drawing/2014/main" id="{EB5ECCBE-61C6-C8D9-D32D-81586794579A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124987" y="4205165"/>
                <a:ext cx="13284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2">
            <p14:nvContentPartPr>
              <p14:cNvPr id="103" name="Písanie rukou 102">
                <a:extLst>
                  <a:ext uri="{FF2B5EF4-FFF2-40B4-BE49-F238E27FC236}">
                    <a16:creationId xmlns:a16="http://schemas.microsoft.com/office/drawing/2014/main" id="{81BD656D-8868-45F0-455D-1FBE41BDE32F}"/>
                  </a:ext>
                </a:extLst>
              </p14:cNvPr>
              <p14:cNvContentPartPr/>
              <p14:nvPr/>
            </p14:nvContentPartPr>
            <p14:xfrm>
              <a:off x="5509907" y="4466885"/>
              <a:ext cx="3600" cy="1440"/>
            </p14:xfrm>
          </p:contentPart>
        </mc:Choice>
        <mc:Fallback xmlns="">
          <p:pic>
            <p:nvPicPr>
              <p:cNvPr id="103" name="Písanie rukou 102">
                <a:extLst>
                  <a:ext uri="{FF2B5EF4-FFF2-40B4-BE49-F238E27FC236}">
                    <a16:creationId xmlns:a16="http://schemas.microsoft.com/office/drawing/2014/main" id="{81BD656D-8868-45F0-455D-1FBE41BDE32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446907" y="4403885"/>
                <a:ext cx="129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4">
            <p14:nvContentPartPr>
              <p14:cNvPr id="104" name="Písanie rukou 103">
                <a:extLst>
                  <a:ext uri="{FF2B5EF4-FFF2-40B4-BE49-F238E27FC236}">
                    <a16:creationId xmlns:a16="http://schemas.microsoft.com/office/drawing/2014/main" id="{DBAF12E4-69DA-1746-1E5A-E3B4F5638B9E}"/>
                  </a:ext>
                </a:extLst>
              </p14:cNvPr>
              <p14:cNvContentPartPr/>
              <p14:nvPr/>
            </p14:nvContentPartPr>
            <p14:xfrm>
              <a:off x="5636987" y="4606925"/>
              <a:ext cx="7560" cy="25200"/>
            </p14:xfrm>
          </p:contentPart>
        </mc:Choice>
        <mc:Fallback xmlns="">
          <p:pic>
            <p:nvPicPr>
              <p:cNvPr id="104" name="Písanie rukou 103">
                <a:extLst>
                  <a:ext uri="{FF2B5EF4-FFF2-40B4-BE49-F238E27FC236}">
                    <a16:creationId xmlns:a16="http://schemas.microsoft.com/office/drawing/2014/main" id="{DBAF12E4-69DA-1746-1E5A-E3B4F5638B9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574347" y="4544285"/>
                <a:ext cx="13320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6">
            <p14:nvContentPartPr>
              <p14:cNvPr id="105" name="Písanie rukou 104">
                <a:extLst>
                  <a:ext uri="{FF2B5EF4-FFF2-40B4-BE49-F238E27FC236}">
                    <a16:creationId xmlns:a16="http://schemas.microsoft.com/office/drawing/2014/main" id="{D7B0AC6A-B608-1923-0E65-01738F9673B2}"/>
                  </a:ext>
                </a:extLst>
              </p14:cNvPr>
              <p14:cNvContentPartPr/>
              <p14:nvPr/>
            </p14:nvContentPartPr>
            <p14:xfrm>
              <a:off x="5503787" y="4909685"/>
              <a:ext cx="3600" cy="7560"/>
            </p14:xfrm>
          </p:contentPart>
        </mc:Choice>
        <mc:Fallback xmlns="">
          <p:pic>
            <p:nvPicPr>
              <p:cNvPr id="105" name="Písanie rukou 104">
                <a:extLst>
                  <a:ext uri="{FF2B5EF4-FFF2-40B4-BE49-F238E27FC236}">
                    <a16:creationId xmlns:a16="http://schemas.microsoft.com/office/drawing/2014/main" id="{D7B0AC6A-B608-1923-0E65-01738F9673B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440787" y="4847045"/>
                <a:ext cx="1292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8">
            <p14:nvContentPartPr>
              <p14:cNvPr id="106" name="Písanie rukou 105">
                <a:extLst>
                  <a:ext uri="{FF2B5EF4-FFF2-40B4-BE49-F238E27FC236}">
                    <a16:creationId xmlns:a16="http://schemas.microsoft.com/office/drawing/2014/main" id="{5D5B0232-D274-6328-C56E-6A63B000AEBB}"/>
                  </a:ext>
                </a:extLst>
              </p14:cNvPr>
              <p14:cNvContentPartPr/>
              <p14:nvPr/>
            </p14:nvContentPartPr>
            <p14:xfrm>
              <a:off x="5470667" y="5155205"/>
              <a:ext cx="16200" cy="33840"/>
            </p14:xfrm>
          </p:contentPart>
        </mc:Choice>
        <mc:Fallback xmlns="">
          <p:pic>
            <p:nvPicPr>
              <p:cNvPr id="106" name="Písanie rukou 105">
                <a:extLst>
                  <a:ext uri="{FF2B5EF4-FFF2-40B4-BE49-F238E27FC236}">
                    <a16:creationId xmlns:a16="http://schemas.microsoft.com/office/drawing/2014/main" id="{5D5B0232-D274-6328-C56E-6A63B000AEB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408027" y="5092565"/>
                <a:ext cx="141840" cy="15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Skupina 154">
            <a:extLst>
              <a:ext uri="{FF2B5EF4-FFF2-40B4-BE49-F238E27FC236}">
                <a16:creationId xmlns:a16="http://schemas.microsoft.com/office/drawing/2014/main" id="{4B7C6767-980C-2930-A972-E638C542A3A3}"/>
              </a:ext>
            </a:extLst>
          </p:cNvPr>
          <p:cNvGrpSpPr/>
          <p:nvPr/>
        </p:nvGrpSpPr>
        <p:grpSpPr>
          <a:xfrm>
            <a:off x="5110667" y="5378765"/>
            <a:ext cx="82800" cy="64440"/>
            <a:chOff x="5110667" y="5378765"/>
            <a:chExt cx="82800" cy="64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0">
              <p14:nvContentPartPr>
                <p14:cNvPr id="107" name="Písanie rukou 106">
                  <a:extLst>
                    <a:ext uri="{FF2B5EF4-FFF2-40B4-BE49-F238E27FC236}">
                      <a16:creationId xmlns:a16="http://schemas.microsoft.com/office/drawing/2014/main" id="{68D2C8ED-3A17-BCCB-7033-B7EAB64869DF}"/>
                    </a:ext>
                  </a:extLst>
                </p14:cNvPr>
                <p14:cNvContentPartPr/>
                <p14:nvPr/>
              </p14:nvContentPartPr>
              <p14:xfrm>
                <a:off x="5110667" y="5427365"/>
                <a:ext cx="25920" cy="15840"/>
              </p14:xfrm>
            </p:contentPart>
          </mc:Choice>
          <mc:Fallback xmlns="">
            <p:pic>
              <p:nvPicPr>
                <p:cNvPr id="107" name="Písanie rukou 106">
                  <a:extLst>
                    <a:ext uri="{FF2B5EF4-FFF2-40B4-BE49-F238E27FC236}">
                      <a16:creationId xmlns:a16="http://schemas.microsoft.com/office/drawing/2014/main" id="{68D2C8ED-3A17-BCCB-7033-B7EAB64869D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48027" y="5364725"/>
                  <a:ext cx="151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2">
              <p14:nvContentPartPr>
                <p14:cNvPr id="108" name="Písanie rukou 107">
                  <a:extLst>
                    <a:ext uri="{FF2B5EF4-FFF2-40B4-BE49-F238E27FC236}">
                      <a16:creationId xmlns:a16="http://schemas.microsoft.com/office/drawing/2014/main" id="{4C32A791-AFA8-B5FB-9FBA-F200B0C12261}"/>
                    </a:ext>
                  </a:extLst>
                </p14:cNvPr>
                <p14:cNvContentPartPr/>
                <p14:nvPr/>
              </p14:nvContentPartPr>
              <p14:xfrm>
                <a:off x="5168987" y="5378765"/>
                <a:ext cx="24480" cy="55440"/>
              </p14:xfrm>
            </p:contentPart>
          </mc:Choice>
          <mc:Fallback xmlns="">
            <p:pic>
              <p:nvPicPr>
                <p:cNvPr id="108" name="Písanie rukou 107">
                  <a:extLst>
                    <a:ext uri="{FF2B5EF4-FFF2-40B4-BE49-F238E27FC236}">
                      <a16:creationId xmlns:a16="http://schemas.microsoft.com/office/drawing/2014/main" id="{4C32A791-AFA8-B5FB-9FBA-F200B0C1226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05987" y="5315765"/>
                  <a:ext cx="150120" cy="18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4">
            <p14:nvContentPartPr>
              <p14:cNvPr id="109" name="Písanie rukou 108">
                <a:extLst>
                  <a:ext uri="{FF2B5EF4-FFF2-40B4-BE49-F238E27FC236}">
                    <a16:creationId xmlns:a16="http://schemas.microsoft.com/office/drawing/2014/main" id="{105F9AC0-E7A5-2068-4923-D489881E8342}"/>
                  </a:ext>
                </a:extLst>
              </p14:cNvPr>
              <p14:cNvContentPartPr/>
              <p14:nvPr/>
            </p14:nvContentPartPr>
            <p14:xfrm>
              <a:off x="5355107" y="5553725"/>
              <a:ext cx="9720" cy="5760"/>
            </p14:xfrm>
          </p:contentPart>
        </mc:Choice>
        <mc:Fallback xmlns="">
          <p:pic>
            <p:nvPicPr>
              <p:cNvPr id="109" name="Písanie rukou 108">
                <a:extLst>
                  <a:ext uri="{FF2B5EF4-FFF2-40B4-BE49-F238E27FC236}">
                    <a16:creationId xmlns:a16="http://schemas.microsoft.com/office/drawing/2014/main" id="{105F9AC0-E7A5-2068-4923-D489881E834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292107" y="5491085"/>
                <a:ext cx="13536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6">
            <p14:nvContentPartPr>
              <p14:cNvPr id="110" name="Písanie rukou 109">
                <a:extLst>
                  <a:ext uri="{FF2B5EF4-FFF2-40B4-BE49-F238E27FC236}">
                    <a16:creationId xmlns:a16="http://schemas.microsoft.com/office/drawing/2014/main" id="{A70A7629-2F8D-B698-0E4F-28D3FA20B07A}"/>
                  </a:ext>
                </a:extLst>
              </p14:cNvPr>
              <p14:cNvContentPartPr/>
              <p14:nvPr/>
            </p14:nvContentPartPr>
            <p14:xfrm>
              <a:off x="5515307" y="5379125"/>
              <a:ext cx="35640" cy="13680"/>
            </p14:xfrm>
          </p:contentPart>
        </mc:Choice>
        <mc:Fallback xmlns="">
          <p:pic>
            <p:nvPicPr>
              <p:cNvPr id="110" name="Písanie rukou 109">
                <a:extLst>
                  <a:ext uri="{FF2B5EF4-FFF2-40B4-BE49-F238E27FC236}">
                    <a16:creationId xmlns:a16="http://schemas.microsoft.com/office/drawing/2014/main" id="{A70A7629-2F8D-B698-0E4F-28D3FA20B07A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452307" y="5316485"/>
                <a:ext cx="161280" cy="13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Skupina 153">
            <a:extLst>
              <a:ext uri="{FF2B5EF4-FFF2-40B4-BE49-F238E27FC236}">
                <a16:creationId xmlns:a16="http://schemas.microsoft.com/office/drawing/2014/main" id="{4FD01F57-8952-1656-2217-29DD2A7A32CD}"/>
              </a:ext>
            </a:extLst>
          </p:cNvPr>
          <p:cNvGrpSpPr/>
          <p:nvPr/>
        </p:nvGrpSpPr>
        <p:grpSpPr>
          <a:xfrm>
            <a:off x="5773067" y="4737965"/>
            <a:ext cx="193320" cy="46440"/>
            <a:chOff x="5773067" y="4737965"/>
            <a:chExt cx="193320" cy="46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8">
              <p14:nvContentPartPr>
                <p14:cNvPr id="111" name="Písanie rukou 110">
                  <a:extLst>
                    <a:ext uri="{FF2B5EF4-FFF2-40B4-BE49-F238E27FC236}">
                      <a16:creationId xmlns:a16="http://schemas.microsoft.com/office/drawing/2014/main" id="{783BE871-3124-8838-BDFF-82CBF33B6AD1}"/>
                    </a:ext>
                  </a:extLst>
                </p14:cNvPr>
                <p14:cNvContentPartPr/>
                <p14:nvPr/>
              </p14:nvContentPartPr>
              <p14:xfrm>
                <a:off x="5773067" y="4768565"/>
                <a:ext cx="34200" cy="15840"/>
              </p14:xfrm>
            </p:contentPart>
          </mc:Choice>
          <mc:Fallback xmlns="">
            <p:pic>
              <p:nvPicPr>
                <p:cNvPr id="111" name="Písanie rukou 110">
                  <a:extLst>
                    <a:ext uri="{FF2B5EF4-FFF2-40B4-BE49-F238E27FC236}">
                      <a16:creationId xmlns:a16="http://schemas.microsoft.com/office/drawing/2014/main" id="{783BE871-3124-8838-BDFF-82CBF33B6AD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710067" y="4705925"/>
                  <a:ext cx="159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0">
              <p14:nvContentPartPr>
                <p14:cNvPr id="112" name="Písanie rukou 111">
                  <a:extLst>
                    <a:ext uri="{FF2B5EF4-FFF2-40B4-BE49-F238E27FC236}">
                      <a16:creationId xmlns:a16="http://schemas.microsoft.com/office/drawing/2014/main" id="{637B1AE1-4561-E7B9-8FCB-5A2D4E4DEA11}"/>
                    </a:ext>
                  </a:extLst>
                </p14:cNvPr>
                <p14:cNvContentPartPr/>
                <p14:nvPr/>
              </p14:nvContentPartPr>
              <p14:xfrm>
                <a:off x="5964947" y="4737965"/>
                <a:ext cx="1440" cy="2160"/>
              </p14:xfrm>
            </p:contentPart>
          </mc:Choice>
          <mc:Fallback xmlns="">
            <p:pic>
              <p:nvPicPr>
                <p:cNvPr id="112" name="Písanie rukou 111">
                  <a:extLst>
                    <a:ext uri="{FF2B5EF4-FFF2-40B4-BE49-F238E27FC236}">
                      <a16:creationId xmlns:a16="http://schemas.microsoft.com/office/drawing/2014/main" id="{637B1AE1-4561-E7B9-8FCB-5A2D4E4DEA1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901947" y="4674965"/>
                  <a:ext cx="127080" cy="12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2">
            <p14:nvContentPartPr>
              <p14:cNvPr id="113" name="Písanie rukou 112">
                <a:extLst>
                  <a:ext uri="{FF2B5EF4-FFF2-40B4-BE49-F238E27FC236}">
                    <a16:creationId xmlns:a16="http://schemas.microsoft.com/office/drawing/2014/main" id="{BB77A5DB-F98F-A4A9-8681-896DB6D5D23A}"/>
                  </a:ext>
                </a:extLst>
              </p14:cNvPr>
              <p14:cNvContentPartPr/>
              <p14:nvPr/>
            </p14:nvContentPartPr>
            <p14:xfrm>
              <a:off x="5792507" y="4458605"/>
              <a:ext cx="9360" cy="45720"/>
            </p14:xfrm>
          </p:contentPart>
        </mc:Choice>
        <mc:Fallback xmlns="">
          <p:pic>
            <p:nvPicPr>
              <p:cNvPr id="113" name="Písanie rukou 112">
                <a:extLst>
                  <a:ext uri="{FF2B5EF4-FFF2-40B4-BE49-F238E27FC236}">
                    <a16:creationId xmlns:a16="http://schemas.microsoft.com/office/drawing/2014/main" id="{BB77A5DB-F98F-A4A9-8681-896DB6D5D23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729867" y="4395965"/>
                <a:ext cx="135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4">
            <p14:nvContentPartPr>
              <p14:cNvPr id="114" name="Písanie rukou 113">
                <a:extLst>
                  <a:ext uri="{FF2B5EF4-FFF2-40B4-BE49-F238E27FC236}">
                    <a16:creationId xmlns:a16="http://schemas.microsoft.com/office/drawing/2014/main" id="{3F8DE0AD-0BAF-341D-5627-E72A96392653}"/>
                  </a:ext>
                </a:extLst>
              </p14:cNvPr>
              <p14:cNvContentPartPr/>
              <p14:nvPr/>
            </p14:nvContentPartPr>
            <p14:xfrm>
              <a:off x="5994467" y="4230005"/>
              <a:ext cx="18720" cy="6480"/>
            </p14:xfrm>
          </p:contentPart>
        </mc:Choice>
        <mc:Fallback xmlns="">
          <p:pic>
            <p:nvPicPr>
              <p:cNvPr id="114" name="Písanie rukou 113">
                <a:extLst>
                  <a:ext uri="{FF2B5EF4-FFF2-40B4-BE49-F238E27FC236}">
                    <a16:creationId xmlns:a16="http://schemas.microsoft.com/office/drawing/2014/main" id="{3F8DE0AD-0BAF-341D-5627-E72A96392653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931467" y="4167365"/>
                <a:ext cx="144360" cy="13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Skupina 152">
            <a:extLst>
              <a:ext uri="{FF2B5EF4-FFF2-40B4-BE49-F238E27FC236}">
                <a16:creationId xmlns:a16="http://schemas.microsoft.com/office/drawing/2014/main" id="{A4864BDD-614D-F7C1-92E2-6A68B6B94370}"/>
              </a:ext>
            </a:extLst>
          </p:cNvPr>
          <p:cNvGrpSpPr/>
          <p:nvPr/>
        </p:nvGrpSpPr>
        <p:grpSpPr>
          <a:xfrm>
            <a:off x="6157907" y="3976205"/>
            <a:ext cx="142920" cy="29880"/>
            <a:chOff x="6157907" y="3976205"/>
            <a:chExt cx="142920" cy="29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6">
              <p14:nvContentPartPr>
                <p14:cNvPr id="115" name="Písanie rukou 114">
                  <a:extLst>
                    <a:ext uri="{FF2B5EF4-FFF2-40B4-BE49-F238E27FC236}">
                      <a16:creationId xmlns:a16="http://schemas.microsoft.com/office/drawing/2014/main" id="{7B5BC4EA-828F-EA44-FD5B-10B8DAA9C034}"/>
                    </a:ext>
                  </a:extLst>
                </p14:cNvPr>
                <p14:cNvContentPartPr/>
                <p14:nvPr/>
              </p14:nvContentPartPr>
              <p14:xfrm>
                <a:off x="6157907" y="4002125"/>
                <a:ext cx="6480" cy="3960"/>
              </p14:xfrm>
            </p:contentPart>
          </mc:Choice>
          <mc:Fallback xmlns="">
            <p:pic>
              <p:nvPicPr>
                <p:cNvPr id="115" name="Písanie rukou 114">
                  <a:extLst>
                    <a:ext uri="{FF2B5EF4-FFF2-40B4-BE49-F238E27FC236}">
                      <a16:creationId xmlns:a16="http://schemas.microsoft.com/office/drawing/2014/main" id="{7B5BC4EA-828F-EA44-FD5B-10B8DAA9C0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94907" y="3939485"/>
                  <a:ext cx="132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8">
              <p14:nvContentPartPr>
                <p14:cNvPr id="116" name="Písanie rukou 115">
                  <a:extLst>
                    <a:ext uri="{FF2B5EF4-FFF2-40B4-BE49-F238E27FC236}">
                      <a16:creationId xmlns:a16="http://schemas.microsoft.com/office/drawing/2014/main" id="{26948201-511F-6C26-175F-D0C7820E20DC}"/>
                    </a:ext>
                  </a:extLst>
                </p14:cNvPr>
                <p14:cNvContentPartPr/>
                <p14:nvPr/>
              </p14:nvContentPartPr>
              <p14:xfrm>
                <a:off x="6271307" y="3976205"/>
                <a:ext cx="29520" cy="2520"/>
              </p14:xfrm>
            </p:contentPart>
          </mc:Choice>
          <mc:Fallback xmlns="">
            <p:pic>
              <p:nvPicPr>
                <p:cNvPr id="116" name="Písanie rukou 115">
                  <a:extLst>
                    <a:ext uri="{FF2B5EF4-FFF2-40B4-BE49-F238E27FC236}">
                      <a16:creationId xmlns:a16="http://schemas.microsoft.com/office/drawing/2014/main" id="{26948201-511F-6C26-175F-D0C7820E20D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208307" y="3913205"/>
                  <a:ext cx="155160" cy="12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0">
            <p14:nvContentPartPr>
              <p14:cNvPr id="121" name="Písanie rukou 120">
                <a:extLst>
                  <a:ext uri="{FF2B5EF4-FFF2-40B4-BE49-F238E27FC236}">
                    <a16:creationId xmlns:a16="http://schemas.microsoft.com/office/drawing/2014/main" id="{B8DC123C-A8A0-D10A-5930-A2AFDFEC9A98}"/>
                  </a:ext>
                </a:extLst>
              </p14:cNvPr>
              <p14:cNvContentPartPr/>
              <p14:nvPr/>
            </p14:nvContentPartPr>
            <p14:xfrm>
              <a:off x="6943787" y="4144685"/>
              <a:ext cx="13680" cy="28440"/>
            </p14:xfrm>
          </p:contentPart>
        </mc:Choice>
        <mc:Fallback xmlns="">
          <p:pic>
            <p:nvPicPr>
              <p:cNvPr id="121" name="Písanie rukou 120">
                <a:extLst>
                  <a:ext uri="{FF2B5EF4-FFF2-40B4-BE49-F238E27FC236}">
                    <a16:creationId xmlns:a16="http://schemas.microsoft.com/office/drawing/2014/main" id="{B8DC123C-A8A0-D10A-5930-A2AFDFEC9A98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881147" y="4082045"/>
                <a:ext cx="139320" cy="15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Skupina 151">
            <a:extLst>
              <a:ext uri="{FF2B5EF4-FFF2-40B4-BE49-F238E27FC236}">
                <a16:creationId xmlns:a16="http://schemas.microsoft.com/office/drawing/2014/main" id="{D23DD202-8A80-590F-0F01-B7E2AE267350}"/>
              </a:ext>
            </a:extLst>
          </p:cNvPr>
          <p:cNvGrpSpPr/>
          <p:nvPr/>
        </p:nvGrpSpPr>
        <p:grpSpPr>
          <a:xfrm>
            <a:off x="6589547" y="3756605"/>
            <a:ext cx="384120" cy="300240"/>
            <a:chOff x="6589547" y="3756605"/>
            <a:chExt cx="384120" cy="300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2">
              <p14:nvContentPartPr>
                <p14:cNvPr id="117" name="Písanie rukou 116">
                  <a:extLst>
                    <a:ext uri="{FF2B5EF4-FFF2-40B4-BE49-F238E27FC236}">
                      <a16:creationId xmlns:a16="http://schemas.microsoft.com/office/drawing/2014/main" id="{2EEFD1D0-EC3F-FB79-3FEC-9DBFE7F69EB7}"/>
                    </a:ext>
                  </a:extLst>
                </p14:cNvPr>
                <p14:cNvContentPartPr/>
                <p14:nvPr/>
              </p14:nvContentPartPr>
              <p14:xfrm>
                <a:off x="6589547" y="3895565"/>
                <a:ext cx="45720" cy="20520"/>
              </p14:xfrm>
            </p:contentPart>
          </mc:Choice>
          <mc:Fallback xmlns="">
            <p:pic>
              <p:nvPicPr>
                <p:cNvPr id="117" name="Písanie rukou 116">
                  <a:extLst>
                    <a:ext uri="{FF2B5EF4-FFF2-40B4-BE49-F238E27FC236}">
                      <a16:creationId xmlns:a16="http://schemas.microsoft.com/office/drawing/2014/main" id="{2EEFD1D0-EC3F-FB79-3FEC-9DBFE7F69EB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26907" y="3832565"/>
                  <a:ext cx="1713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4">
              <p14:nvContentPartPr>
                <p14:cNvPr id="118" name="Písanie rukou 117">
                  <a:extLst>
                    <a:ext uri="{FF2B5EF4-FFF2-40B4-BE49-F238E27FC236}">
                      <a16:creationId xmlns:a16="http://schemas.microsoft.com/office/drawing/2014/main" id="{F13CF02A-668A-EBD0-0D1E-F0E5D11BA2BD}"/>
                    </a:ext>
                  </a:extLst>
                </p14:cNvPr>
                <p14:cNvContentPartPr/>
                <p14:nvPr/>
              </p14:nvContentPartPr>
              <p14:xfrm>
                <a:off x="6732107" y="3819605"/>
                <a:ext cx="28440" cy="33120"/>
              </p14:xfrm>
            </p:contentPart>
          </mc:Choice>
          <mc:Fallback xmlns="">
            <p:pic>
              <p:nvPicPr>
                <p:cNvPr id="118" name="Písanie rukou 117">
                  <a:extLst>
                    <a:ext uri="{FF2B5EF4-FFF2-40B4-BE49-F238E27FC236}">
                      <a16:creationId xmlns:a16="http://schemas.microsoft.com/office/drawing/2014/main" id="{F13CF02A-668A-EBD0-0D1E-F0E5D11BA2B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69467" y="3756605"/>
                  <a:ext cx="1540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6">
              <p14:nvContentPartPr>
                <p14:cNvPr id="119" name="Písanie rukou 118">
                  <a:extLst>
                    <a:ext uri="{FF2B5EF4-FFF2-40B4-BE49-F238E27FC236}">
                      <a16:creationId xmlns:a16="http://schemas.microsoft.com/office/drawing/2014/main" id="{1FF305E7-36BA-A92E-969B-6339267D6AE8}"/>
                    </a:ext>
                  </a:extLst>
                </p14:cNvPr>
                <p14:cNvContentPartPr/>
                <p14:nvPr/>
              </p14:nvContentPartPr>
              <p14:xfrm>
                <a:off x="6819947" y="3756605"/>
                <a:ext cx="13320" cy="21600"/>
              </p14:xfrm>
            </p:contentPart>
          </mc:Choice>
          <mc:Fallback xmlns="">
            <p:pic>
              <p:nvPicPr>
                <p:cNvPr id="119" name="Písanie rukou 118">
                  <a:extLst>
                    <a:ext uri="{FF2B5EF4-FFF2-40B4-BE49-F238E27FC236}">
                      <a16:creationId xmlns:a16="http://schemas.microsoft.com/office/drawing/2014/main" id="{1FF305E7-36BA-A92E-969B-6339267D6AE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57307" y="3693965"/>
                  <a:ext cx="1389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8">
              <p14:nvContentPartPr>
                <p14:cNvPr id="120" name="Písanie rukou 119">
                  <a:extLst>
                    <a:ext uri="{FF2B5EF4-FFF2-40B4-BE49-F238E27FC236}">
                      <a16:creationId xmlns:a16="http://schemas.microsoft.com/office/drawing/2014/main" id="{61D18397-1BDE-3C53-F437-D943332EEBDB}"/>
                    </a:ext>
                  </a:extLst>
                </p14:cNvPr>
                <p14:cNvContentPartPr/>
                <p14:nvPr/>
              </p14:nvContentPartPr>
              <p14:xfrm>
                <a:off x="6948467" y="3981245"/>
                <a:ext cx="3600" cy="75600"/>
              </p14:xfrm>
            </p:contentPart>
          </mc:Choice>
          <mc:Fallback xmlns="">
            <p:pic>
              <p:nvPicPr>
                <p:cNvPr id="120" name="Písanie rukou 119">
                  <a:extLst>
                    <a:ext uri="{FF2B5EF4-FFF2-40B4-BE49-F238E27FC236}">
                      <a16:creationId xmlns:a16="http://schemas.microsoft.com/office/drawing/2014/main" id="{61D18397-1BDE-3C53-F437-D943332EEBD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885827" y="3918605"/>
                  <a:ext cx="1292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0">
              <p14:nvContentPartPr>
                <p14:cNvPr id="122" name="Písanie rukou 121">
                  <a:extLst>
                    <a:ext uri="{FF2B5EF4-FFF2-40B4-BE49-F238E27FC236}">
                      <a16:creationId xmlns:a16="http://schemas.microsoft.com/office/drawing/2014/main" id="{0A525DD7-1FF3-123E-0FF2-A2F1EFDB09B2}"/>
                    </a:ext>
                  </a:extLst>
                </p14:cNvPr>
                <p14:cNvContentPartPr/>
                <p14:nvPr/>
              </p14:nvContentPartPr>
              <p14:xfrm>
                <a:off x="6941987" y="3790085"/>
                <a:ext cx="31680" cy="23760"/>
              </p14:xfrm>
            </p:contentPart>
          </mc:Choice>
          <mc:Fallback xmlns="">
            <p:pic>
              <p:nvPicPr>
                <p:cNvPr id="122" name="Písanie rukou 121">
                  <a:extLst>
                    <a:ext uri="{FF2B5EF4-FFF2-40B4-BE49-F238E27FC236}">
                      <a16:creationId xmlns:a16="http://schemas.microsoft.com/office/drawing/2014/main" id="{0A525DD7-1FF3-123E-0FF2-A2F1EFDB09B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78987" y="3727085"/>
                  <a:ext cx="15732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Skupina 150">
            <a:extLst>
              <a:ext uri="{FF2B5EF4-FFF2-40B4-BE49-F238E27FC236}">
                <a16:creationId xmlns:a16="http://schemas.microsoft.com/office/drawing/2014/main" id="{08E00E08-226B-1452-CB6D-296ABB540D70}"/>
              </a:ext>
            </a:extLst>
          </p:cNvPr>
          <p:cNvGrpSpPr/>
          <p:nvPr/>
        </p:nvGrpSpPr>
        <p:grpSpPr>
          <a:xfrm>
            <a:off x="7948547" y="4243685"/>
            <a:ext cx="285840" cy="241920"/>
            <a:chOff x="7948547" y="4243685"/>
            <a:chExt cx="285840" cy="241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2">
              <p14:nvContentPartPr>
                <p14:cNvPr id="130" name="Písanie rukou 129">
                  <a:extLst>
                    <a:ext uri="{FF2B5EF4-FFF2-40B4-BE49-F238E27FC236}">
                      <a16:creationId xmlns:a16="http://schemas.microsoft.com/office/drawing/2014/main" id="{DF989646-B2A8-1722-D233-082E1A8E6BEA}"/>
                    </a:ext>
                  </a:extLst>
                </p14:cNvPr>
                <p14:cNvContentPartPr/>
                <p14:nvPr/>
              </p14:nvContentPartPr>
              <p14:xfrm>
                <a:off x="7948547" y="4248365"/>
                <a:ext cx="35640" cy="26280"/>
              </p14:xfrm>
            </p:contentPart>
          </mc:Choice>
          <mc:Fallback xmlns="">
            <p:pic>
              <p:nvPicPr>
                <p:cNvPr id="130" name="Písanie rukou 129">
                  <a:extLst>
                    <a:ext uri="{FF2B5EF4-FFF2-40B4-BE49-F238E27FC236}">
                      <a16:creationId xmlns:a16="http://schemas.microsoft.com/office/drawing/2014/main" id="{DF989646-B2A8-1722-D233-082E1A8E6BE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885547" y="4185365"/>
                  <a:ext cx="1612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4">
              <p14:nvContentPartPr>
                <p14:cNvPr id="131" name="Písanie rukou 130">
                  <a:extLst>
                    <a:ext uri="{FF2B5EF4-FFF2-40B4-BE49-F238E27FC236}">
                      <a16:creationId xmlns:a16="http://schemas.microsoft.com/office/drawing/2014/main" id="{8997BDEF-0680-C2EA-97A4-B40E0788420D}"/>
                    </a:ext>
                  </a:extLst>
                </p14:cNvPr>
                <p14:cNvContentPartPr/>
                <p14:nvPr/>
              </p14:nvContentPartPr>
              <p14:xfrm>
                <a:off x="8009027" y="4421525"/>
                <a:ext cx="46080" cy="64080"/>
              </p14:xfrm>
            </p:contentPart>
          </mc:Choice>
          <mc:Fallback xmlns="">
            <p:pic>
              <p:nvPicPr>
                <p:cNvPr id="131" name="Písanie rukou 130">
                  <a:extLst>
                    <a:ext uri="{FF2B5EF4-FFF2-40B4-BE49-F238E27FC236}">
                      <a16:creationId xmlns:a16="http://schemas.microsoft.com/office/drawing/2014/main" id="{8997BDEF-0680-C2EA-97A4-B40E0788420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946027" y="4358525"/>
                  <a:ext cx="1717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6">
              <p14:nvContentPartPr>
                <p14:cNvPr id="132" name="Písanie rukou 131">
                  <a:extLst>
                    <a:ext uri="{FF2B5EF4-FFF2-40B4-BE49-F238E27FC236}">
                      <a16:creationId xmlns:a16="http://schemas.microsoft.com/office/drawing/2014/main" id="{AEB2BDCE-E008-70D1-7A0C-13F207EED6CF}"/>
                    </a:ext>
                  </a:extLst>
                </p14:cNvPr>
                <p14:cNvContentPartPr/>
                <p14:nvPr/>
              </p14:nvContentPartPr>
              <p14:xfrm>
                <a:off x="8171027" y="4349885"/>
                <a:ext cx="23040" cy="19440"/>
              </p14:xfrm>
            </p:contentPart>
          </mc:Choice>
          <mc:Fallback xmlns="">
            <p:pic>
              <p:nvPicPr>
                <p:cNvPr id="132" name="Písanie rukou 131">
                  <a:extLst>
                    <a:ext uri="{FF2B5EF4-FFF2-40B4-BE49-F238E27FC236}">
                      <a16:creationId xmlns:a16="http://schemas.microsoft.com/office/drawing/2014/main" id="{AEB2BDCE-E008-70D1-7A0C-13F207EED6C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108387" y="4286885"/>
                  <a:ext cx="1486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8">
              <p14:nvContentPartPr>
                <p14:cNvPr id="133" name="Písanie rukou 132">
                  <a:extLst>
                    <a:ext uri="{FF2B5EF4-FFF2-40B4-BE49-F238E27FC236}">
                      <a16:creationId xmlns:a16="http://schemas.microsoft.com/office/drawing/2014/main" id="{1647F663-2937-B1E3-D6CE-EF0240AFA5CA}"/>
                    </a:ext>
                  </a:extLst>
                </p14:cNvPr>
                <p14:cNvContentPartPr/>
                <p14:nvPr/>
              </p14:nvContentPartPr>
              <p14:xfrm>
                <a:off x="8225027" y="4243685"/>
                <a:ext cx="9360" cy="21240"/>
              </p14:xfrm>
            </p:contentPart>
          </mc:Choice>
          <mc:Fallback xmlns="">
            <p:pic>
              <p:nvPicPr>
                <p:cNvPr id="133" name="Písanie rukou 132">
                  <a:extLst>
                    <a:ext uri="{FF2B5EF4-FFF2-40B4-BE49-F238E27FC236}">
                      <a16:creationId xmlns:a16="http://schemas.microsoft.com/office/drawing/2014/main" id="{1647F663-2937-B1E3-D6CE-EF0240AFA5C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162387" y="4181045"/>
                  <a:ext cx="135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0">
              <p14:nvContentPartPr>
                <p14:cNvPr id="134" name="Písanie rukou 133">
                  <a:extLst>
                    <a:ext uri="{FF2B5EF4-FFF2-40B4-BE49-F238E27FC236}">
                      <a16:creationId xmlns:a16="http://schemas.microsoft.com/office/drawing/2014/main" id="{CD7CB73A-694E-FCEC-ED16-30A2280C0A17}"/>
                    </a:ext>
                  </a:extLst>
                </p14:cNvPr>
                <p14:cNvContentPartPr/>
                <p14:nvPr/>
              </p14:nvContentPartPr>
              <p14:xfrm>
                <a:off x="8001467" y="4262765"/>
                <a:ext cx="11160" cy="33120"/>
              </p14:xfrm>
            </p:contentPart>
          </mc:Choice>
          <mc:Fallback xmlns="">
            <p:pic>
              <p:nvPicPr>
                <p:cNvPr id="134" name="Písanie rukou 133">
                  <a:extLst>
                    <a:ext uri="{FF2B5EF4-FFF2-40B4-BE49-F238E27FC236}">
                      <a16:creationId xmlns:a16="http://schemas.microsoft.com/office/drawing/2014/main" id="{CD7CB73A-694E-FCEC-ED16-30A2280C0A1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938467" y="4199765"/>
                  <a:ext cx="13680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Skupina 149">
            <a:extLst>
              <a:ext uri="{FF2B5EF4-FFF2-40B4-BE49-F238E27FC236}">
                <a16:creationId xmlns:a16="http://schemas.microsoft.com/office/drawing/2014/main" id="{88FB4555-F14F-5418-6735-052B9026775A}"/>
              </a:ext>
            </a:extLst>
          </p:cNvPr>
          <p:cNvGrpSpPr/>
          <p:nvPr/>
        </p:nvGrpSpPr>
        <p:grpSpPr>
          <a:xfrm>
            <a:off x="7137107" y="3847325"/>
            <a:ext cx="459720" cy="434520"/>
            <a:chOff x="7137107" y="3847325"/>
            <a:chExt cx="459720" cy="434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2">
              <p14:nvContentPartPr>
                <p14:cNvPr id="123" name="Písanie rukou 122">
                  <a:extLst>
                    <a:ext uri="{FF2B5EF4-FFF2-40B4-BE49-F238E27FC236}">
                      <a16:creationId xmlns:a16="http://schemas.microsoft.com/office/drawing/2014/main" id="{2B32B0D0-A3D3-3AC7-4725-3F65C78A6A38}"/>
                    </a:ext>
                  </a:extLst>
                </p14:cNvPr>
                <p14:cNvContentPartPr/>
                <p14:nvPr/>
              </p14:nvContentPartPr>
              <p14:xfrm>
                <a:off x="7137107" y="3997805"/>
                <a:ext cx="9000" cy="99360"/>
              </p14:xfrm>
            </p:contentPart>
          </mc:Choice>
          <mc:Fallback xmlns="">
            <p:pic>
              <p:nvPicPr>
                <p:cNvPr id="123" name="Písanie rukou 122">
                  <a:extLst>
                    <a:ext uri="{FF2B5EF4-FFF2-40B4-BE49-F238E27FC236}">
                      <a16:creationId xmlns:a16="http://schemas.microsoft.com/office/drawing/2014/main" id="{2B32B0D0-A3D3-3AC7-4725-3F65C78A6A3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074467" y="3934805"/>
                  <a:ext cx="1346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4">
              <p14:nvContentPartPr>
                <p14:cNvPr id="124" name="Písanie rukou 123">
                  <a:extLst>
                    <a:ext uri="{FF2B5EF4-FFF2-40B4-BE49-F238E27FC236}">
                      <a16:creationId xmlns:a16="http://schemas.microsoft.com/office/drawing/2014/main" id="{05284228-FC7C-0525-3333-7C195ADFEBEF}"/>
                    </a:ext>
                  </a:extLst>
                </p14:cNvPr>
                <p14:cNvContentPartPr/>
                <p14:nvPr/>
              </p14:nvContentPartPr>
              <p14:xfrm>
                <a:off x="7193267" y="4132445"/>
                <a:ext cx="1440" cy="5760"/>
              </p14:xfrm>
            </p:contentPart>
          </mc:Choice>
          <mc:Fallback xmlns="">
            <p:pic>
              <p:nvPicPr>
                <p:cNvPr id="124" name="Písanie rukou 123">
                  <a:extLst>
                    <a:ext uri="{FF2B5EF4-FFF2-40B4-BE49-F238E27FC236}">
                      <a16:creationId xmlns:a16="http://schemas.microsoft.com/office/drawing/2014/main" id="{05284228-FC7C-0525-3333-7C195ADFEBE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130267" y="4069445"/>
                  <a:ext cx="1270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6">
              <p14:nvContentPartPr>
                <p14:cNvPr id="125" name="Písanie rukou 124">
                  <a:extLst>
                    <a:ext uri="{FF2B5EF4-FFF2-40B4-BE49-F238E27FC236}">
                      <a16:creationId xmlns:a16="http://schemas.microsoft.com/office/drawing/2014/main" id="{091C0462-43BB-F473-DB25-A6ABD81C695F}"/>
                    </a:ext>
                  </a:extLst>
                </p14:cNvPr>
                <p14:cNvContentPartPr/>
                <p14:nvPr/>
              </p14:nvContentPartPr>
              <p14:xfrm>
                <a:off x="7211267" y="3847325"/>
                <a:ext cx="17640" cy="720"/>
              </p14:xfrm>
            </p:contentPart>
          </mc:Choice>
          <mc:Fallback xmlns="">
            <p:pic>
              <p:nvPicPr>
                <p:cNvPr id="125" name="Písanie rukou 124">
                  <a:extLst>
                    <a:ext uri="{FF2B5EF4-FFF2-40B4-BE49-F238E27FC236}">
                      <a16:creationId xmlns:a16="http://schemas.microsoft.com/office/drawing/2014/main" id="{091C0462-43BB-F473-DB25-A6ABD81C695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48627" y="3784325"/>
                  <a:ext cx="1432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8">
              <p14:nvContentPartPr>
                <p14:cNvPr id="126" name="Písanie rukou 125">
                  <a:extLst>
                    <a:ext uri="{FF2B5EF4-FFF2-40B4-BE49-F238E27FC236}">
                      <a16:creationId xmlns:a16="http://schemas.microsoft.com/office/drawing/2014/main" id="{63495229-5AC2-D961-1526-33383FF05A3C}"/>
                    </a:ext>
                  </a:extLst>
                </p14:cNvPr>
                <p14:cNvContentPartPr/>
                <p14:nvPr/>
              </p14:nvContentPartPr>
              <p14:xfrm>
                <a:off x="7343027" y="4032725"/>
                <a:ext cx="13320" cy="20520"/>
              </p14:xfrm>
            </p:contentPart>
          </mc:Choice>
          <mc:Fallback xmlns="">
            <p:pic>
              <p:nvPicPr>
                <p:cNvPr id="126" name="Písanie rukou 125">
                  <a:extLst>
                    <a:ext uri="{FF2B5EF4-FFF2-40B4-BE49-F238E27FC236}">
                      <a16:creationId xmlns:a16="http://schemas.microsoft.com/office/drawing/2014/main" id="{63495229-5AC2-D961-1526-33383FF05A3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280027" y="3970085"/>
                  <a:ext cx="1389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0">
              <p14:nvContentPartPr>
                <p14:cNvPr id="127" name="Písanie rukou 126">
                  <a:extLst>
                    <a:ext uri="{FF2B5EF4-FFF2-40B4-BE49-F238E27FC236}">
                      <a16:creationId xmlns:a16="http://schemas.microsoft.com/office/drawing/2014/main" id="{A6BC4E65-8370-9E98-BB61-0261D10E5147}"/>
                    </a:ext>
                  </a:extLst>
                </p14:cNvPr>
                <p14:cNvContentPartPr/>
                <p14:nvPr/>
              </p14:nvContentPartPr>
              <p14:xfrm>
                <a:off x="7137107" y="4239005"/>
                <a:ext cx="74520" cy="42840"/>
              </p14:xfrm>
            </p:contentPart>
          </mc:Choice>
          <mc:Fallback xmlns="">
            <p:pic>
              <p:nvPicPr>
                <p:cNvPr id="127" name="Písanie rukou 126">
                  <a:extLst>
                    <a:ext uri="{FF2B5EF4-FFF2-40B4-BE49-F238E27FC236}">
                      <a16:creationId xmlns:a16="http://schemas.microsoft.com/office/drawing/2014/main" id="{A6BC4E65-8370-9E98-BB61-0261D10E514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074467" y="4176365"/>
                  <a:ext cx="2001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2">
              <p14:nvContentPartPr>
                <p14:cNvPr id="128" name="Písanie rukou 127">
                  <a:extLst>
                    <a:ext uri="{FF2B5EF4-FFF2-40B4-BE49-F238E27FC236}">
                      <a16:creationId xmlns:a16="http://schemas.microsoft.com/office/drawing/2014/main" id="{CFC59106-2B10-79B9-32CB-650446386400}"/>
                    </a:ext>
                  </a:extLst>
                </p14:cNvPr>
                <p14:cNvContentPartPr/>
                <p14:nvPr/>
              </p14:nvContentPartPr>
              <p14:xfrm>
                <a:off x="7298747" y="4233245"/>
                <a:ext cx="67320" cy="21600"/>
              </p14:xfrm>
            </p:contentPart>
          </mc:Choice>
          <mc:Fallback xmlns="">
            <p:pic>
              <p:nvPicPr>
                <p:cNvPr id="128" name="Písanie rukou 127">
                  <a:extLst>
                    <a:ext uri="{FF2B5EF4-FFF2-40B4-BE49-F238E27FC236}">
                      <a16:creationId xmlns:a16="http://schemas.microsoft.com/office/drawing/2014/main" id="{CFC59106-2B10-79B9-32CB-65044638640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235747" y="4170605"/>
                  <a:ext cx="1929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4">
              <p14:nvContentPartPr>
                <p14:cNvPr id="129" name="Písanie rukou 128">
                  <a:extLst>
                    <a:ext uri="{FF2B5EF4-FFF2-40B4-BE49-F238E27FC236}">
                      <a16:creationId xmlns:a16="http://schemas.microsoft.com/office/drawing/2014/main" id="{BFDFD53C-9DEA-8AD7-BAC9-95FA50E2383B}"/>
                    </a:ext>
                  </a:extLst>
                </p14:cNvPr>
                <p14:cNvContentPartPr/>
                <p14:nvPr/>
              </p14:nvContentPartPr>
              <p14:xfrm>
                <a:off x="7550747" y="4098605"/>
                <a:ext cx="46080" cy="7920"/>
              </p14:xfrm>
            </p:contentPart>
          </mc:Choice>
          <mc:Fallback xmlns="">
            <p:pic>
              <p:nvPicPr>
                <p:cNvPr id="129" name="Písanie rukou 128">
                  <a:extLst>
                    <a:ext uri="{FF2B5EF4-FFF2-40B4-BE49-F238E27FC236}">
                      <a16:creationId xmlns:a16="http://schemas.microsoft.com/office/drawing/2014/main" id="{BFDFD53C-9DEA-8AD7-BAC9-95FA50E2383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487747" y="4035605"/>
                  <a:ext cx="1717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6">
              <p14:nvContentPartPr>
                <p14:cNvPr id="135" name="Písanie rukou 134">
                  <a:extLst>
                    <a:ext uri="{FF2B5EF4-FFF2-40B4-BE49-F238E27FC236}">
                      <a16:creationId xmlns:a16="http://schemas.microsoft.com/office/drawing/2014/main" id="{B629F464-564E-5B87-6B38-261536847720}"/>
                    </a:ext>
                  </a:extLst>
                </p14:cNvPr>
                <p14:cNvContentPartPr/>
                <p14:nvPr/>
              </p14:nvContentPartPr>
              <p14:xfrm>
                <a:off x="7533107" y="4154045"/>
                <a:ext cx="60840" cy="34200"/>
              </p14:xfrm>
            </p:contentPart>
          </mc:Choice>
          <mc:Fallback xmlns="">
            <p:pic>
              <p:nvPicPr>
                <p:cNvPr id="135" name="Písanie rukou 134">
                  <a:extLst>
                    <a:ext uri="{FF2B5EF4-FFF2-40B4-BE49-F238E27FC236}">
                      <a16:creationId xmlns:a16="http://schemas.microsoft.com/office/drawing/2014/main" id="{B629F464-564E-5B87-6B38-26153684772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470107" y="4091405"/>
                  <a:ext cx="1864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8">
              <p14:nvContentPartPr>
                <p14:cNvPr id="136" name="Písanie rukou 135">
                  <a:extLst>
                    <a:ext uri="{FF2B5EF4-FFF2-40B4-BE49-F238E27FC236}">
                      <a16:creationId xmlns:a16="http://schemas.microsoft.com/office/drawing/2014/main" id="{26C06537-64AB-547E-11FA-6CC98DAC3941}"/>
                    </a:ext>
                  </a:extLst>
                </p14:cNvPr>
                <p14:cNvContentPartPr/>
                <p14:nvPr/>
              </p14:nvContentPartPr>
              <p14:xfrm>
                <a:off x="7404947" y="3921485"/>
                <a:ext cx="8280" cy="8280"/>
              </p14:xfrm>
            </p:contentPart>
          </mc:Choice>
          <mc:Fallback xmlns="">
            <p:pic>
              <p:nvPicPr>
                <p:cNvPr id="136" name="Písanie rukou 135">
                  <a:extLst>
                    <a:ext uri="{FF2B5EF4-FFF2-40B4-BE49-F238E27FC236}">
                      <a16:creationId xmlns:a16="http://schemas.microsoft.com/office/drawing/2014/main" id="{26C06537-64AB-547E-11FA-6CC98DAC394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341947" y="3858485"/>
                  <a:ext cx="1339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0">
              <p14:nvContentPartPr>
                <p14:cNvPr id="137" name="Písanie rukou 136">
                  <a:extLst>
                    <a:ext uri="{FF2B5EF4-FFF2-40B4-BE49-F238E27FC236}">
                      <a16:creationId xmlns:a16="http://schemas.microsoft.com/office/drawing/2014/main" id="{B245C1F6-FB40-1ED4-0CF0-5483A6C034AC}"/>
                    </a:ext>
                  </a:extLst>
                </p14:cNvPr>
                <p14:cNvContentPartPr/>
                <p14:nvPr/>
              </p14:nvContentPartPr>
              <p14:xfrm>
                <a:off x="7376147" y="3876485"/>
                <a:ext cx="360" cy="26280"/>
              </p14:xfrm>
            </p:contentPart>
          </mc:Choice>
          <mc:Fallback xmlns="">
            <p:pic>
              <p:nvPicPr>
                <p:cNvPr id="137" name="Písanie rukou 136">
                  <a:extLst>
                    <a:ext uri="{FF2B5EF4-FFF2-40B4-BE49-F238E27FC236}">
                      <a16:creationId xmlns:a16="http://schemas.microsoft.com/office/drawing/2014/main" id="{B245C1F6-FB40-1ED4-0CF0-5483A6C034A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313147" y="3813845"/>
                  <a:ext cx="126000" cy="15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2">
            <p14:nvContentPartPr>
              <p14:cNvPr id="138" name="Písanie rukou 137">
                <a:extLst>
                  <a:ext uri="{FF2B5EF4-FFF2-40B4-BE49-F238E27FC236}">
                    <a16:creationId xmlns:a16="http://schemas.microsoft.com/office/drawing/2014/main" id="{51BFD8EC-270B-5801-7E40-CF63882C4C76}"/>
                  </a:ext>
                </a:extLst>
              </p14:cNvPr>
              <p14:cNvContentPartPr/>
              <p14:nvPr/>
            </p14:nvContentPartPr>
            <p14:xfrm>
              <a:off x="7562987" y="2967485"/>
              <a:ext cx="11520" cy="2520"/>
            </p14:xfrm>
          </p:contentPart>
        </mc:Choice>
        <mc:Fallback xmlns="">
          <p:pic>
            <p:nvPicPr>
              <p:cNvPr id="138" name="Písanie rukou 137">
                <a:extLst>
                  <a:ext uri="{FF2B5EF4-FFF2-40B4-BE49-F238E27FC236}">
                    <a16:creationId xmlns:a16="http://schemas.microsoft.com/office/drawing/2014/main" id="{51BFD8EC-270B-5801-7E40-CF63882C4C76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499987" y="2904845"/>
                <a:ext cx="137160" cy="12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Skupina 148">
            <a:extLst>
              <a:ext uri="{FF2B5EF4-FFF2-40B4-BE49-F238E27FC236}">
                <a16:creationId xmlns:a16="http://schemas.microsoft.com/office/drawing/2014/main" id="{159665E0-9B15-6F3C-52A8-5331F8D1B4F2}"/>
              </a:ext>
            </a:extLst>
          </p:cNvPr>
          <p:cNvGrpSpPr/>
          <p:nvPr/>
        </p:nvGrpSpPr>
        <p:grpSpPr>
          <a:xfrm>
            <a:off x="7774667" y="2921405"/>
            <a:ext cx="204840" cy="54720"/>
            <a:chOff x="7774667" y="2921405"/>
            <a:chExt cx="204840" cy="54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4">
              <p14:nvContentPartPr>
                <p14:cNvPr id="139" name="Písanie rukou 138">
                  <a:extLst>
                    <a:ext uri="{FF2B5EF4-FFF2-40B4-BE49-F238E27FC236}">
                      <a16:creationId xmlns:a16="http://schemas.microsoft.com/office/drawing/2014/main" id="{92F0F72A-BA71-198D-8F9A-AD0CB453437B}"/>
                    </a:ext>
                  </a:extLst>
                </p14:cNvPr>
                <p14:cNvContentPartPr/>
                <p14:nvPr/>
              </p14:nvContentPartPr>
              <p14:xfrm>
                <a:off x="7774667" y="2953805"/>
                <a:ext cx="44640" cy="22320"/>
              </p14:xfrm>
            </p:contentPart>
          </mc:Choice>
          <mc:Fallback xmlns="">
            <p:pic>
              <p:nvPicPr>
                <p:cNvPr id="139" name="Písanie rukou 138">
                  <a:extLst>
                    <a:ext uri="{FF2B5EF4-FFF2-40B4-BE49-F238E27FC236}">
                      <a16:creationId xmlns:a16="http://schemas.microsoft.com/office/drawing/2014/main" id="{92F0F72A-BA71-198D-8F9A-AD0CB453437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711667" y="2891165"/>
                  <a:ext cx="1702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6">
              <p14:nvContentPartPr>
                <p14:cNvPr id="140" name="Písanie rukou 139">
                  <a:extLst>
                    <a:ext uri="{FF2B5EF4-FFF2-40B4-BE49-F238E27FC236}">
                      <a16:creationId xmlns:a16="http://schemas.microsoft.com/office/drawing/2014/main" id="{D87CC675-739F-2E3B-CAC6-10FFCE74A46D}"/>
                    </a:ext>
                  </a:extLst>
                </p14:cNvPr>
                <p14:cNvContentPartPr/>
                <p14:nvPr/>
              </p14:nvContentPartPr>
              <p14:xfrm>
                <a:off x="7962227" y="2921405"/>
                <a:ext cx="17280" cy="3600"/>
              </p14:xfrm>
            </p:contentPart>
          </mc:Choice>
          <mc:Fallback xmlns="">
            <p:pic>
              <p:nvPicPr>
                <p:cNvPr id="140" name="Písanie rukou 139">
                  <a:extLst>
                    <a:ext uri="{FF2B5EF4-FFF2-40B4-BE49-F238E27FC236}">
                      <a16:creationId xmlns:a16="http://schemas.microsoft.com/office/drawing/2014/main" id="{D87CC675-739F-2E3B-CAC6-10FFCE74A46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899227" y="2858405"/>
                  <a:ext cx="142920" cy="12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8">
            <p14:nvContentPartPr>
              <p14:cNvPr id="141" name="Písanie rukou 140">
                <a:extLst>
                  <a:ext uri="{FF2B5EF4-FFF2-40B4-BE49-F238E27FC236}">
                    <a16:creationId xmlns:a16="http://schemas.microsoft.com/office/drawing/2014/main" id="{09F46458-93D6-A954-FC00-9F13286A21E0}"/>
                  </a:ext>
                </a:extLst>
              </p14:cNvPr>
              <p14:cNvContentPartPr/>
              <p14:nvPr/>
            </p14:nvContentPartPr>
            <p14:xfrm>
              <a:off x="7996427" y="2671205"/>
              <a:ext cx="20880" cy="21960"/>
            </p14:xfrm>
          </p:contentPart>
        </mc:Choice>
        <mc:Fallback xmlns="">
          <p:pic>
            <p:nvPicPr>
              <p:cNvPr id="141" name="Písanie rukou 140">
                <a:extLst>
                  <a:ext uri="{FF2B5EF4-FFF2-40B4-BE49-F238E27FC236}">
                    <a16:creationId xmlns:a16="http://schemas.microsoft.com/office/drawing/2014/main" id="{09F46458-93D6-A954-FC00-9F13286A21E0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933787" y="2608565"/>
                <a:ext cx="14652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0">
            <p14:nvContentPartPr>
              <p14:cNvPr id="145" name="Písanie rukou 144">
                <a:extLst>
                  <a:ext uri="{FF2B5EF4-FFF2-40B4-BE49-F238E27FC236}">
                    <a16:creationId xmlns:a16="http://schemas.microsoft.com/office/drawing/2014/main" id="{9A5CB36F-963F-82C1-120B-173AA2A6AC51}"/>
                  </a:ext>
                </a:extLst>
              </p14:cNvPr>
              <p14:cNvContentPartPr/>
              <p14:nvPr/>
            </p14:nvContentPartPr>
            <p14:xfrm>
              <a:off x="8233667" y="2579765"/>
              <a:ext cx="6840" cy="12600"/>
            </p14:xfrm>
          </p:contentPart>
        </mc:Choice>
        <mc:Fallback xmlns="">
          <p:pic>
            <p:nvPicPr>
              <p:cNvPr id="145" name="Písanie rukou 144">
                <a:extLst>
                  <a:ext uri="{FF2B5EF4-FFF2-40B4-BE49-F238E27FC236}">
                    <a16:creationId xmlns:a16="http://schemas.microsoft.com/office/drawing/2014/main" id="{9A5CB36F-963F-82C1-120B-173AA2A6AC51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8170667" y="2516765"/>
                <a:ext cx="132480" cy="13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Skupina 147">
            <a:extLst>
              <a:ext uri="{FF2B5EF4-FFF2-40B4-BE49-F238E27FC236}">
                <a16:creationId xmlns:a16="http://schemas.microsoft.com/office/drawing/2014/main" id="{04683D19-887D-B6A1-C843-F8B6CA79F4A0}"/>
              </a:ext>
            </a:extLst>
          </p:cNvPr>
          <p:cNvGrpSpPr/>
          <p:nvPr/>
        </p:nvGrpSpPr>
        <p:grpSpPr>
          <a:xfrm>
            <a:off x="8182907" y="2693525"/>
            <a:ext cx="227520" cy="343800"/>
            <a:chOff x="8182907" y="2693525"/>
            <a:chExt cx="227520" cy="343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2">
              <p14:nvContentPartPr>
                <p14:cNvPr id="142" name="Písanie rukou 141">
                  <a:extLst>
                    <a:ext uri="{FF2B5EF4-FFF2-40B4-BE49-F238E27FC236}">
                      <a16:creationId xmlns:a16="http://schemas.microsoft.com/office/drawing/2014/main" id="{0BA87953-5F72-E6B3-DCEF-0AD44EDE7C6E}"/>
                    </a:ext>
                  </a:extLst>
                </p14:cNvPr>
                <p14:cNvContentPartPr/>
                <p14:nvPr/>
              </p14:nvContentPartPr>
              <p14:xfrm>
                <a:off x="8200547" y="2943005"/>
                <a:ext cx="20880" cy="40320"/>
              </p14:xfrm>
            </p:contentPart>
          </mc:Choice>
          <mc:Fallback xmlns="">
            <p:pic>
              <p:nvPicPr>
                <p:cNvPr id="142" name="Písanie rukou 141">
                  <a:extLst>
                    <a:ext uri="{FF2B5EF4-FFF2-40B4-BE49-F238E27FC236}">
                      <a16:creationId xmlns:a16="http://schemas.microsoft.com/office/drawing/2014/main" id="{0BA87953-5F72-E6B3-DCEF-0AD44EDE7C6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137547" y="2880005"/>
                  <a:ext cx="1465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4">
              <p14:nvContentPartPr>
                <p14:cNvPr id="143" name="Písanie rukou 142">
                  <a:extLst>
                    <a:ext uri="{FF2B5EF4-FFF2-40B4-BE49-F238E27FC236}">
                      <a16:creationId xmlns:a16="http://schemas.microsoft.com/office/drawing/2014/main" id="{088FC2AC-893F-00EF-EE39-474F68521AFB}"/>
                    </a:ext>
                  </a:extLst>
                </p14:cNvPr>
                <p14:cNvContentPartPr/>
                <p14:nvPr/>
              </p14:nvContentPartPr>
              <p14:xfrm>
                <a:off x="8182907" y="2788565"/>
                <a:ext cx="10440" cy="61920"/>
              </p14:xfrm>
            </p:contentPart>
          </mc:Choice>
          <mc:Fallback xmlns="">
            <p:pic>
              <p:nvPicPr>
                <p:cNvPr id="143" name="Písanie rukou 142">
                  <a:extLst>
                    <a:ext uri="{FF2B5EF4-FFF2-40B4-BE49-F238E27FC236}">
                      <a16:creationId xmlns:a16="http://schemas.microsoft.com/office/drawing/2014/main" id="{088FC2AC-893F-00EF-EE39-474F68521AF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120267" y="2725925"/>
                  <a:ext cx="1360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6">
              <p14:nvContentPartPr>
                <p14:cNvPr id="144" name="Písanie rukou 143">
                  <a:extLst>
                    <a:ext uri="{FF2B5EF4-FFF2-40B4-BE49-F238E27FC236}">
                      <a16:creationId xmlns:a16="http://schemas.microsoft.com/office/drawing/2014/main" id="{60C4B3C1-07E2-6C98-1D0E-1953BC8CBD95}"/>
                    </a:ext>
                  </a:extLst>
                </p14:cNvPr>
                <p14:cNvContentPartPr/>
                <p14:nvPr/>
              </p14:nvContentPartPr>
              <p14:xfrm>
                <a:off x="8238707" y="2693525"/>
                <a:ext cx="29880" cy="47520"/>
              </p14:xfrm>
            </p:contentPart>
          </mc:Choice>
          <mc:Fallback xmlns="">
            <p:pic>
              <p:nvPicPr>
                <p:cNvPr id="144" name="Písanie rukou 143">
                  <a:extLst>
                    <a:ext uri="{FF2B5EF4-FFF2-40B4-BE49-F238E27FC236}">
                      <a16:creationId xmlns:a16="http://schemas.microsoft.com/office/drawing/2014/main" id="{60C4B3C1-07E2-6C98-1D0E-1953BC8CBD9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76067" y="2630525"/>
                  <a:ext cx="1555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8">
              <p14:nvContentPartPr>
                <p14:cNvPr id="146" name="Písanie rukou 145">
                  <a:extLst>
                    <a:ext uri="{FF2B5EF4-FFF2-40B4-BE49-F238E27FC236}">
                      <a16:creationId xmlns:a16="http://schemas.microsoft.com/office/drawing/2014/main" id="{03F95725-AB1E-6BDE-9958-75C519B09587}"/>
                    </a:ext>
                  </a:extLst>
                </p14:cNvPr>
                <p14:cNvContentPartPr/>
                <p14:nvPr/>
              </p14:nvContentPartPr>
              <p14:xfrm>
                <a:off x="8381267" y="2838605"/>
                <a:ext cx="23040" cy="54720"/>
              </p14:xfrm>
            </p:contentPart>
          </mc:Choice>
          <mc:Fallback xmlns="">
            <p:pic>
              <p:nvPicPr>
                <p:cNvPr id="146" name="Písanie rukou 145">
                  <a:extLst>
                    <a:ext uri="{FF2B5EF4-FFF2-40B4-BE49-F238E27FC236}">
                      <a16:creationId xmlns:a16="http://schemas.microsoft.com/office/drawing/2014/main" id="{03F95725-AB1E-6BDE-9958-75C519B0958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318627" y="2775965"/>
                  <a:ext cx="1486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0">
              <p14:nvContentPartPr>
                <p14:cNvPr id="147" name="Písanie rukou 146">
                  <a:extLst>
                    <a:ext uri="{FF2B5EF4-FFF2-40B4-BE49-F238E27FC236}">
                      <a16:creationId xmlns:a16="http://schemas.microsoft.com/office/drawing/2014/main" id="{629B4970-DFAB-0F99-CF64-FA88A0C27151}"/>
                    </a:ext>
                  </a:extLst>
                </p14:cNvPr>
                <p14:cNvContentPartPr/>
                <p14:nvPr/>
              </p14:nvContentPartPr>
              <p14:xfrm>
                <a:off x="8407907" y="3018245"/>
                <a:ext cx="2520" cy="19080"/>
              </p14:xfrm>
            </p:contentPart>
          </mc:Choice>
          <mc:Fallback xmlns="">
            <p:pic>
              <p:nvPicPr>
                <p:cNvPr id="147" name="Písanie rukou 146">
                  <a:extLst>
                    <a:ext uri="{FF2B5EF4-FFF2-40B4-BE49-F238E27FC236}">
                      <a16:creationId xmlns:a16="http://schemas.microsoft.com/office/drawing/2014/main" id="{629B4970-DFAB-0F99-CF64-FA88A0C2715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345267" y="2955605"/>
                  <a:ext cx="128160" cy="14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Skupina 166">
            <a:extLst>
              <a:ext uri="{FF2B5EF4-FFF2-40B4-BE49-F238E27FC236}">
                <a16:creationId xmlns:a16="http://schemas.microsoft.com/office/drawing/2014/main" id="{064397CC-0F9C-923B-2990-D66038E6BF48}"/>
              </a:ext>
            </a:extLst>
          </p:cNvPr>
          <p:cNvGrpSpPr/>
          <p:nvPr/>
        </p:nvGrpSpPr>
        <p:grpSpPr>
          <a:xfrm>
            <a:off x="6857747" y="4898885"/>
            <a:ext cx="32760" cy="127080"/>
            <a:chOff x="6857747" y="4898885"/>
            <a:chExt cx="32760" cy="127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2">
              <p14:nvContentPartPr>
                <p14:cNvPr id="157" name="Písanie rukou 156">
                  <a:extLst>
                    <a:ext uri="{FF2B5EF4-FFF2-40B4-BE49-F238E27FC236}">
                      <a16:creationId xmlns:a16="http://schemas.microsoft.com/office/drawing/2014/main" id="{AE01D67C-0721-DDAF-BFE2-D8ABCEA7B966}"/>
                    </a:ext>
                  </a:extLst>
                </p14:cNvPr>
                <p14:cNvContentPartPr/>
                <p14:nvPr/>
              </p14:nvContentPartPr>
              <p14:xfrm>
                <a:off x="6857747" y="4898885"/>
                <a:ext cx="1800" cy="2880"/>
              </p14:xfrm>
            </p:contentPart>
          </mc:Choice>
          <mc:Fallback xmlns="">
            <p:pic>
              <p:nvPicPr>
                <p:cNvPr id="157" name="Písanie rukou 156">
                  <a:extLst>
                    <a:ext uri="{FF2B5EF4-FFF2-40B4-BE49-F238E27FC236}">
                      <a16:creationId xmlns:a16="http://schemas.microsoft.com/office/drawing/2014/main" id="{AE01D67C-0721-DDAF-BFE2-D8ABCEA7B96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795107" y="4836245"/>
                  <a:ext cx="1274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4">
              <p14:nvContentPartPr>
                <p14:cNvPr id="158" name="Písanie rukou 157">
                  <a:extLst>
                    <a:ext uri="{FF2B5EF4-FFF2-40B4-BE49-F238E27FC236}">
                      <a16:creationId xmlns:a16="http://schemas.microsoft.com/office/drawing/2014/main" id="{5064958E-FC48-419D-EB72-82DA12EFE4A5}"/>
                    </a:ext>
                  </a:extLst>
                </p14:cNvPr>
                <p14:cNvContentPartPr/>
                <p14:nvPr/>
              </p14:nvContentPartPr>
              <p14:xfrm>
                <a:off x="6867107" y="4961165"/>
                <a:ext cx="23400" cy="64800"/>
              </p14:xfrm>
            </p:contentPart>
          </mc:Choice>
          <mc:Fallback xmlns="">
            <p:pic>
              <p:nvPicPr>
                <p:cNvPr id="158" name="Písanie rukou 157">
                  <a:extLst>
                    <a:ext uri="{FF2B5EF4-FFF2-40B4-BE49-F238E27FC236}">
                      <a16:creationId xmlns:a16="http://schemas.microsoft.com/office/drawing/2014/main" id="{5064958E-FC48-419D-EB72-82DA12EFE4A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804107" y="4898525"/>
                  <a:ext cx="149040" cy="19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6">
            <p14:nvContentPartPr>
              <p14:cNvPr id="163" name="Písanie rukou 162">
                <a:extLst>
                  <a:ext uri="{FF2B5EF4-FFF2-40B4-BE49-F238E27FC236}">
                    <a16:creationId xmlns:a16="http://schemas.microsoft.com/office/drawing/2014/main" id="{DADA53CA-8DB0-1C78-ACD2-4BD906465A52}"/>
                  </a:ext>
                </a:extLst>
              </p14:cNvPr>
              <p14:cNvContentPartPr/>
              <p14:nvPr/>
            </p14:nvContentPartPr>
            <p14:xfrm>
              <a:off x="7012907" y="5713205"/>
              <a:ext cx="22320" cy="21600"/>
            </p14:xfrm>
          </p:contentPart>
        </mc:Choice>
        <mc:Fallback xmlns="">
          <p:pic>
            <p:nvPicPr>
              <p:cNvPr id="163" name="Písanie rukou 162">
                <a:extLst>
                  <a:ext uri="{FF2B5EF4-FFF2-40B4-BE49-F238E27FC236}">
                    <a16:creationId xmlns:a16="http://schemas.microsoft.com/office/drawing/2014/main" id="{DADA53CA-8DB0-1C78-ACD2-4BD906465A52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949907" y="5650565"/>
                <a:ext cx="147960" cy="1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Skupina 165">
            <a:extLst>
              <a:ext uri="{FF2B5EF4-FFF2-40B4-BE49-F238E27FC236}">
                <a16:creationId xmlns:a16="http://schemas.microsoft.com/office/drawing/2014/main" id="{09996CEC-19B6-8E8D-C1B9-26AD9C44B19E}"/>
              </a:ext>
            </a:extLst>
          </p:cNvPr>
          <p:cNvGrpSpPr/>
          <p:nvPr/>
        </p:nvGrpSpPr>
        <p:grpSpPr>
          <a:xfrm>
            <a:off x="6935147" y="5264645"/>
            <a:ext cx="303840" cy="341280"/>
            <a:chOff x="6935147" y="5264645"/>
            <a:chExt cx="303840" cy="341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8">
              <p14:nvContentPartPr>
                <p14:cNvPr id="159" name="Písanie rukou 158">
                  <a:extLst>
                    <a:ext uri="{FF2B5EF4-FFF2-40B4-BE49-F238E27FC236}">
                      <a16:creationId xmlns:a16="http://schemas.microsoft.com/office/drawing/2014/main" id="{9D08F2A8-72E5-7FB7-706C-C20C8C9F945E}"/>
                    </a:ext>
                  </a:extLst>
                </p14:cNvPr>
                <p14:cNvContentPartPr/>
                <p14:nvPr/>
              </p14:nvContentPartPr>
              <p14:xfrm>
                <a:off x="6935147" y="5264645"/>
                <a:ext cx="34200" cy="156960"/>
              </p14:xfrm>
            </p:contentPart>
          </mc:Choice>
          <mc:Fallback xmlns="">
            <p:pic>
              <p:nvPicPr>
                <p:cNvPr id="159" name="Písanie rukou 158">
                  <a:extLst>
                    <a:ext uri="{FF2B5EF4-FFF2-40B4-BE49-F238E27FC236}">
                      <a16:creationId xmlns:a16="http://schemas.microsoft.com/office/drawing/2014/main" id="{9D08F2A8-72E5-7FB7-706C-C20C8C9F945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872507" y="5202005"/>
                  <a:ext cx="1598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0">
              <p14:nvContentPartPr>
                <p14:cNvPr id="160" name="Písanie rukou 159">
                  <a:extLst>
                    <a:ext uri="{FF2B5EF4-FFF2-40B4-BE49-F238E27FC236}">
                      <a16:creationId xmlns:a16="http://schemas.microsoft.com/office/drawing/2014/main" id="{B75D8B34-FEBC-24B9-C29D-F0337210E3B5}"/>
                    </a:ext>
                  </a:extLst>
                </p14:cNvPr>
                <p14:cNvContentPartPr/>
                <p14:nvPr/>
              </p14:nvContentPartPr>
              <p14:xfrm>
                <a:off x="6947027" y="5591525"/>
                <a:ext cx="12960" cy="14400"/>
              </p14:xfrm>
            </p:contentPart>
          </mc:Choice>
          <mc:Fallback xmlns="">
            <p:pic>
              <p:nvPicPr>
                <p:cNvPr id="160" name="Písanie rukou 159">
                  <a:extLst>
                    <a:ext uri="{FF2B5EF4-FFF2-40B4-BE49-F238E27FC236}">
                      <a16:creationId xmlns:a16="http://schemas.microsoft.com/office/drawing/2014/main" id="{B75D8B34-FEBC-24B9-C29D-F0337210E3B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884027" y="5528525"/>
                  <a:ext cx="1386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2">
              <p14:nvContentPartPr>
                <p14:cNvPr id="161" name="Písanie rukou 160">
                  <a:extLst>
                    <a:ext uri="{FF2B5EF4-FFF2-40B4-BE49-F238E27FC236}">
                      <a16:creationId xmlns:a16="http://schemas.microsoft.com/office/drawing/2014/main" id="{2DE82179-B793-A6AE-51C8-79818D9BF2A6}"/>
                    </a:ext>
                  </a:extLst>
                </p14:cNvPr>
                <p14:cNvContentPartPr/>
                <p14:nvPr/>
              </p14:nvContentPartPr>
              <p14:xfrm>
                <a:off x="7058987" y="5317565"/>
                <a:ext cx="360" cy="360"/>
              </p14:xfrm>
            </p:contentPart>
          </mc:Choice>
          <mc:Fallback xmlns="">
            <p:pic>
              <p:nvPicPr>
                <p:cNvPr id="161" name="Písanie rukou 160">
                  <a:extLst>
                    <a:ext uri="{FF2B5EF4-FFF2-40B4-BE49-F238E27FC236}">
                      <a16:creationId xmlns:a16="http://schemas.microsoft.com/office/drawing/2014/main" id="{2DE82179-B793-A6AE-51C8-79818D9BF2A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996347" y="525456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4">
              <p14:nvContentPartPr>
                <p14:cNvPr id="162" name="Písanie rukou 161">
                  <a:extLst>
                    <a:ext uri="{FF2B5EF4-FFF2-40B4-BE49-F238E27FC236}">
                      <a16:creationId xmlns:a16="http://schemas.microsoft.com/office/drawing/2014/main" id="{C4B6A2DC-95A2-9FE2-55A2-30198F04D0FE}"/>
                    </a:ext>
                  </a:extLst>
                </p14:cNvPr>
                <p14:cNvContentPartPr/>
                <p14:nvPr/>
              </p14:nvContentPartPr>
              <p14:xfrm>
                <a:off x="7234307" y="5499005"/>
                <a:ext cx="4680" cy="23760"/>
              </p14:xfrm>
            </p:contentPart>
          </mc:Choice>
          <mc:Fallback xmlns="">
            <p:pic>
              <p:nvPicPr>
                <p:cNvPr id="162" name="Písanie rukou 161">
                  <a:extLst>
                    <a:ext uri="{FF2B5EF4-FFF2-40B4-BE49-F238E27FC236}">
                      <a16:creationId xmlns:a16="http://schemas.microsoft.com/office/drawing/2014/main" id="{C4B6A2DC-95A2-9FE2-55A2-30198F04D0F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171307" y="5436365"/>
                  <a:ext cx="1303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6">
              <p14:nvContentPartPr>
                <p14:cNvPr id="164" name="Písanie rukou 163">
                  <a:extLst>
                    <a:ext uri="{FF2B5EF4-FFF2-40B4-BE49-F238E27FC236}">
                      <a16:creationId xmlns:a16="http://schemas.microsoft.com/office/drawing/2014/main" id="{04E5B8B6-0618-1B8D-5AF5-02CFAB0F77DC}"/>
                    </a:ext>
                  </a:extLst>
                </p14:cNvPr>
                <p14:cNvContentPartPr/>
                <p14:nvPr/>
              </p14:nvContentPartPr>
              <p14:xfrm>
                <a:off x="7100747" y="5379125"/>
                <a:ext cx="720" cy="7200"/>
              </p14:xfrm>
            </p:contentPart>
          </mc:Choice>
          <mc:Fallback xmlns="">
            <p:pic>
              <p:nvPicPr>
                <p:cNvPr id="164" name="Písanie rukou 163">
                  <a:extLst>
                    <a:ext uri="{FF2B5EF4-FFF2-40B4-BE49-F238E27FC236}">
                      <a16:creationId xmlns:a16="http://schemas.microsoft.com/office/drawing/2014/main" id="{04E5B8B6-0618-1B8D-5AF5-02CFAB0F77D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037747" y="5316485"/>
                  <a:ext cx="1263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8">
              <p14:nvContentPartPr>
                <p14:cNvPr id="165" name="Písanie rukou 164">
                  <a:extLst>
                    <a:ext uri="{FF2B5EF4-FFF2-40B4-BE49-F238E27FC236}">
                      <a16:creationId xmlns:a16="http://schemas.microsoft.com/office/drawing/2014/main" id="{FBE1D41F-D2DF-3103-1566-29099D995286}"/>
                    </a:ext>
                  </a:extLst>
                </p14:cNvPr>
                <p14:cNvContentPartPr/>
                <p14:nvPr/>
              </p14:nvContentPartPr>
              <p14:xfrm>
                <a:off x="7037027" y="5313605"/>
                <a:ext cx="3240" cy="6480"/>
              </p14:xfrm>
            </p:contentPart>
          </mc:Choice>
          <mc:Fallback xmlns="">
            <p:pic>
              <p:nvPicPr>
                <p:cNvPr id="165" name="Písanie rukou 164">
                  <a:extLst>
                    <a:ext uri="{FF2B5EF4-FFF2-40B4-BE49-F238E27FC236}">
                      <a16:creationId xmlns:a16="http://schemas.microsoft.com/office/drawing/2014/main" id="{FBE1D41F-D2DF-3103-1566-29099D99528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974387" y="5250605"/>
                  <a:ext cx="128880" cy="13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0">
            <p14:nvContentPartPr>
              <p14:cNvPr id="180" name="Písanie rukou 179">
                <a:extLst>
                  <a:ext uri="{FF2B5EF4-FFF2-40B4-BE49-F238E27FC236}">
                    <a16:creationId xmlns:a16="http://schemas.microsoft.com/office/drawing/2014/main" id="{8D0E4120-5063-0F2A-8580-551A4CA32E33}"/>
                  </a:ext>
                </a:extLst>
              </p14:cNvPr>
              <p14:cNvContentPartPr/>
              <p14:nvPr/>
            </p14:nvContentPartPr>
            <p14:xfrm>
              <a:off x="4614227" y="2098805"/>
              <a:ext cx="19440" cy="51120"/>
            </p14:xfrm>
          </p:contentPart>
        </mc:Choice>
        <mc:Fallback xmlns="">
          <p:pic>
            <p:nvPicPr>
              <p:cNvPr id="180" name="Písanie rukou 179">
                <a:extLst>
                  <a:ext uri="{FF2B5EF4-FFF2-40B4-BE49-F238E27FC236}">
                    <a16:creationId xmlns:a16="http://schemas.microsoft.com/office/drawing/2014/main" id="{8D0E4120-5063-0F2A-8580-551A4CA32E33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4551587" y="2036165"/>
                <a:ext cx="14508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2">
            <p14:nvContentPartPr>
              <p14:cNvPr id="181" name="Písanie rukou 180">
                <a:extLst>
                  <a:ext uri="{FF2B5EF4-FFF2-40B4-BE49-F238E27FC236}">
                    <a16:creationId xmlns:a16="http://schemas.microsoft.com/office/drawing/2014/main" id="{EAE4B165-F5DC-0620-889B-75B1C1C56322}"/>
                  </a:ext>
                </a:extLst>
              </p14:cNvPr>
              <p14:cNvContentPartPr/>
              <p14:nvPr/>
            </p14:nvContentPartPr>
            <p14:xfrm>
              <a:off x="4835987" y="2073605"/>
              <a:ext cx="5040" cy="12600"/>
            </p14:xfrm>
          </p:contentPart>
        </mc:Choice>
        <mc:Fallback xmlns="">
          <p:pic>
            <p:nvPicPr>
              <p:cNvPr id="181" name="Písanie rukou 180">
                <a:extLst>
                  <a:ext uri="{FF2B5EF4-FFF2-40B4-BE49-F238E27FC236}">
                    <a16:creationId xmlns:a16="http://schemas.microsoft.com/office/drawing/2014/main" id="{EAE4B165-F5DC-0620-889B-75B1C1C56322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4772987" y="2010965"/>
                <a:ext cx="13068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4">
            <p14:nvContentPartPr>
              <p14:cNvPr id="184" name="Písanie rukou 183">
                <a:extLst>
                  <a:ext uri="{FF2B5EF4-FFF2-40B4-BE49-F238E27FC236}">
                    <a16:creationId xmlns:a16="http://schemas.microsoft.com/office/drawing/2014/main" id="{DA74D976-2AA8-67A0-9C69-6AF2E280B0AE}"/>
                  </a:ext>
                </a:extLst>
              </p14:cNvPr>
              <p14:cNvContentPartPr/>
              <p14:nvPr/>
            </p14:nvContentPartPr>
            <p14:xfrm>
              <a:off x="5081507" y="1999445"/>
              <a:ext cx="21600" cy="3600"/>
            </p14:xfrm>
          </p:contentPart>
        </mc:Choice>
        <mc:Fallback xmlns="">
          <p:pic>
            <p:nvPicPr>
              <p:cNvPr id="184" name="Písanie rukou 183">
                <a:extLst>
                  <a:ext uri="{FF2B5EF4-FFF2-40B4-BE49-F238E27FC236}">
                    <a16:creationId xmlns:a16="http://schemas.microsoft.com/office/drawing/2014/main" id="{DA74D976-2AA8-67A0-9C69-6AF2E280B0AE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5018867" y="1936445"/>
                <a:ext cx="147240" cy="12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7" name="Skupina 236">
            <a:extLst>
              <a:ext uri="{FF2B5EF4-FFF2-40B4-BE49-F238E27FC236}">
                <a16:creationId xmlns:a16="http://schemas.microsoft.com/office/drawing/2014/main" id="{C2AC0856-2BC7-D176-5666-1A24E614D189}"/>
              </a:ext>
            </a:extLst>
          </p:cNvPr>
          <p:cNvGrpSpPr/>
          <p:nvPr/>
        </p:nvGrpSpPr>
        <p:grpSpPr>
          <a:xfrm>
            <a:off x="5058827" y="2352965"/>
            <a:ext cx="34200" cy="73440"/>
            <a:chOff x="5058827" y="2352965"/>
            <a:chExt cx="34200" cy="73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6">
              <p14:nvContentPartPr>
                <p14:cNvPr id="183" name="Písanie rukou 182">
                  <a:extLst>
                    <a:ext uri="{FF2B5EF4-FFF2-40B4-BE49-F238E27FC236}">
                      <a16:creationId xmlns:a16="http://schemas.microsoft.com/office/drawing/2014/main" id="{2BC6AE97-40FF-83D0-4BA2-33CEB325BE90}"/>
                    </a:ext>
                  </a:extLst>
                </p14:cNvPr>
                <p14:cNvContentPartPr/>
                <p14:nvPr/>
              </p14:nvContentPartPr>
              <p14:xfrm>
                <a:off x="5058827" y="2352965"/>
                <a:ext cx="360" cy="360"/>
              </p14:xfrm>
            </p:contentPart>
          </mc:Choice>
          <mc:Fallback xmlns="">
            <p:pic>
              <p:nvPicPr>
                <p:cNvPr id="183" name="Písanie rukou 182">
                  <a:extLst>
                    <a:ext uri="{FF2B5EF4-FFF2-40B4-BE49-F238E27FC236}">
                      <a16:creationId xmlns:a16="http://schemas.microsoft.com/office/drawing/2014/main" id="{2BC6AE97-40FF-83D0-4BA2-33CEB325BE9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995827" y="228996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8">
              <p14:nvContentPartPr>
                <p14:cNvPr id="185" name="Písanie rukou 184">
                  <a:extLst>
                    <a:ext uri="{FF2B5EF4-FFF2-40B4-BE49-F238E27FC236}">
                      <a16:creationId xmlns:a16="http://schemas.microsoft.com/office/drawing/2014/main" id="{589F408E-5214-4241-DF11-BECA04404017}"/>
                    </a:ext>
                  </a:extLst>
                </p14:cNvPr>
                <p14:cNvContentPartPr/>
                <p14:nvPr/>
              </p14:nvContentPartPr>
              <p14:xfrm>
                <a:off x="5060987" y="2395445"/>
                <a:ext cx="32040" cy="30960"/>
              </p14:xfrm>
            </p:contentPart>
          </mc:Choice>
          <mc:Fallback xmlns="">
            <p:pic>
              <p:nvPicPr>
                <p:cNvPr id="185" name="Písanie rukou 184">
                  <a:extLst>
                    <a:ext uri="{FF2B5EF4-FFF2-40B4-BE49-F238E27FC236}">
                      <a16:creationId xmlns:a16="http://schemas.microsoft.com/office/drawing/2014/main" id="{589F408E-5214-4241-DF11-BECA0440401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997987" y="2332445"/>
                  <a:ext cx="157680" cy="15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" name="Skupina 235">
            <a:extLst>
              <a:ext uri="{FF2B5EF4-FFF2-40B4-BE49-F238E27FC236}">
                <a16:creationId xmlns:a16="http://schemas.microsoft.com/office/drawing/2014/main" id="{933C4D81-F6DD-6D22-EFD0-744B1CD8A1F8}"/>
              </a:ext>
            </a:extLst>
          </p:cNvPr>
          <p:cNvGrpSpPr/>
          <p:nvPr/>
        </p:nvGrpSpPr>
        <p:grpSpPr>
          <a:xfrm>
            <a:off x="4617467" y="2514605"/>
            <a:ext cx="222480" cy="77040"/>
            <a:chOff x="4617467" y="2514605"/>
            <a:chExt cx="222480" cy="77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0">
              <p14:nvContentPartPr>
                <p14:cNvPr id="182" name="Písanie rukou 181">
                  <a:extLst>
                    <a:ext uri="{FF2B5EF4-FFF2-40B4-BE49-F238E27FC236}">
                      <a16:creationId xmlns:a16="http://schemas.microsoft.com/office/drawing/2014/main" id="{A987D2E8-06A4-4226-2D7E-12C8D7CB5BB2}"/>
                    </a:ext>
                  </a:extLst>
                </p14:cNvPr>
                <p14:cNvContentPartPr/>
                <p14:nvPr/>
              </p14:nvContentPartPr>
              <p14:xfrm>
                <a:off x="4617467" y="2514605"/>
                <a:ext cx="44280" cy="7920"/>
              </p14:xfrm>
            </p:contentPart>
          </mc:Choice>
          <mc:Fallback xmlns="">
            <p:pic>
              <p:nvPicPr>
                <p:cNvPr id="182" name="Písanie rukou 181">
                  <a:extLst>
                    <a:ext uri="{FF2B5EF4-FFF2-40B4-BE49-F238E27FC236}">
                      <a16:creationId xmlns:a16="http://schemas.microsoft.com/office/drawing/2014/main" id="{A987D2E8-06A4-4226-2D7E-12C8D7CB5BB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554827" y="2451605"/>
                  <a:ext cx="1699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2">
              <p14:nvContentPartPr>
                <p14:cNvPr id="186" name="Písanie rukou 185">
                  <a:extLst>
                    <a:ext uri="{FF2B5EF4-FFF2-40B4-BE49-F238E27FC236}">
                      <a16:creationId xmlns:a16="http://schemas.microsoft.com/office/drawing/2014/main" id="{968F8A4F-78E5-EA1D-DE26-A0ED6D3BAB48}"/>
                    </a:ext>
                  </a:extLst>
                </p14:cNvPr>
                <p14:cNvContentPartPr/>
                <p14:nvPr/>
              </p14:nvContentPartPr>
              <p14:xfrm>
                <a:off x="4827707" y="2584805"/>
                <a:ext cx="12240" cy="6840"/>
              </p14:xfrm>
            </p:contentPart>
          </mc:Choice>
          <mc:Fallback xmlns="">
            <p:pic>
              <p:nvPicPr>
                <p:cNvPr id="186" name="Písanie rukou 185">
                  <a:extLst>
                    <a:ext uri="{FF2B5EF4-FFF2-40B4-BE49-F238E27FC236}">
                      <a16:creationId xmlns:a16="http://schemas.microsoft.com/office/drawing/2014/main" id="{968F8A4F-78E5-EA1D-DE26-A0ED6D3BAB4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764707" y="2521805"/>
                  <a:ext cx="137880" cy="13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4">
            <p14:nvContentPartPr>
              <p14:cNvPr id="187" name="Písanie rukou 186">
                <a:extLst>
                  <a:ext uri="{FF2B5EF4-FFF2-40B4-BE49-F238E27FC236}">
                    <a16:creationId xmlns:a16="http://schemas.microsoft.com/office/drawing/2014/main" id="{6C5DF3B5-6571-9286-E4DC-D6499B515AB4}"/>
                  </a:ext>
                </a:extLst>
              </p14:cNvPr>
              <p14:cNvContentPartPr/>
              <p14:nvPr/>
            </p14:nvContentPartPr>
            <p14:xfrm>
              <a:off x="5276987" y="2361965"/>
              <a:ext cx="43920" cy="15480"/>
            </p14:xfrm>
          </p:contentPart>
        </mc:Choice>
        <mc:Fallback xmlns="">
          <p:pic>
            <p:nvPicPr>
              <p:cNvPr id="187" name="Písanie rukou 186">
                <a:extLst>
                  <a:ext uri="{FF2B5EF4-FFF2-40B4-BE49-F238E27FC236}">
                    <a16:creationId xmlns:a16="http://schemas.microsoft.com/office/drawing/2014/main" id="{6C5DF3B5-6571-9286-E4DC-D6499B515AB4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5214347" y="2298965"/>
                <a:ext cx="16956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6">
            <p14:nvContentPartPr>
              <p14:cNvPr id="188" name="Písanie rukou 187">
                <a:extLst>
                  <a:ext uri="{FF2B5EF4-FFF2-40B4-BE49-F238E27FC236}">
                    <a16:creationId xmlns:a16="http://schemas.microsoft.com/office/drawing/2014/main" id="{AA18F304-012E-F211-0BB6-FC0FFD825677}"/>
                  </a:ext>
                </a:extLst>
              </p14:cNvPr>
              <p14:cNvContentPartPr/>
              <p14:nvPr/>
            </p14:nvContentPartPr>
            <p14:xfrm>
              <a:off x="4844627" y="2273045"/>
              <a:ext cx="3600" cy="4320"/>
            </p14:xfrm>
          </p:contentPart>
        </mc:Choice>
        <mc:Fallback xmlns="">
          <p:pic>
            <p:nvPicPr>
              <p:cNvPr id="188" name="Písanie rukou 187">
                <a:extLst>
                  <a:ext uri="{FF2B5EF4-FFF2-40B4-BE49-F238E27FC236}">
                    <a16:creationId xmlns:a16="http://schemas.microsoft.com/office/drawing/2014/main" id="{AA18F304-012E-F211-0BB6-FC0FFD825677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4781987" y="2210045"/>
                <a:ext cx="1292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8">
            <p14:nvContentPartPr>
              <p14:cNvPr id="190" name="Písanie rukou 189">
                <a:extLst>
                  <a:ext uri="{FF2B5EF4-FFF2-40B4-BE49-F238E27FC236}">
                    <a16:creationId xmlns:a16="http://schemas.microsoft.com/office/drawing/2014/main" id="{D8DE7A87-12EF-F12D-06B2-DA52AC980C08}"/>
                  </a:ext>
                </a:extLst>
              </p14:cNvPr>
              <p14:cNvContentPartPr/>
              <p14:nvPr/>
            </p14:nvContentPartPr>
            <p14:xfrm>
              <a:off x="5874587" y="1718645"/>
              <a:ext cx="27000" cy="22320"/>
            </p14:xfrm>
          </p:contentPart>
        </mc:Choice>
        <mc:Fallback xmlns="">
          <p:pic>
            <p:nvPicPr>
              <p:cNvPr id="190" name="Písanie rukou 189">
                <a:extLst>
                  <a:ext uri="{FF2B5EF4-FFF2-40B4-BE49-F238E27FC236}">
                    <a16:creationId xmlns:a16="http://schemas.microsoft.com/office/drawing/2014/main" id="{D8DE7A87-12EF-F12D-06B2-DA52AC980C08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5811947" y="1656005"/>
                <a:ext cx="1526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0">
            <p14:nvContentPartPr>
              <p14:cNvPr id="193" name="Písanie rukou 192">
                <a:extLst>
                  <a:ext uri="{FF2B5EF4-FFF2-40B4-BE49-F238E27FC236}">
                    <a16:creationId xmlns:a16="http://schemas.microsoft.com/office/drawing/2014/main" id="{24F8B122-B7DE-F672-7EE4-04FA5652F726}"/>
                  </a:ext>
                </a:extLst>
              </p14:cNvPr>
              <p14:cNvContentPartPr/>
              <p14:nvPr/>
            </p14:nvContentPartPr>
            <p14:xfrm>
              <a:off x="6589547" y="1680845"/>
              <a:ext cx="15480" cy="66240"/>
            </p14:xfrm>
          </p:contentPart>
        </mc:Choice>
        <mc:Fallback xmlns="">
          <p:pic>
            <p:nvPicPr>
              <p:cNvPr id="193" name="Písanie rukou 192">
                <a:extLst>
                  <a:ext uri="{FF2B5EF4-FFF2-40B4-BE49-F238E27FC236}">
                    <a16:creationId xmlns:a16="http://schemas.microsoft.com/office/drawing/2014/main" id="{24F8B122-B7DE-F672-7EE4-04FA5652F726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6526907" y="1617845"/>
                <a:ext cx="14112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2">
            <p14:nvContentPartPr>
              <p14:cNvPr id="194" name="Písanie rukou 193">
                <a:extLst>
                  <a:ext uri="{FF2B5EF4-FFF2-40B4-BE49-F238E27FC236}">
                    <a16:creationId xmlns:a16="http://schemas.microsoft.com/office/drawing/2014/main" id="{561B2394-0E37-94C8-EF2E-7AE6032481B1}"/>
                  </a:ext>
                </a:extLst>
              </p14:cNvPr>
              <p14:cNvContentPartPr/>
              <p14:nvPr/>
            </p14:nvContentPartPr>
            <p14:xfrm>
              <a:off x="6534827" y="1359725"/>
              <a:ext cx="16560" cy="6840"/>
            </p14:xfrm>
          </p:contentPart>
        </mc:Choice>
        <mc:Fallback xmlns="">
          <p:pic>
            <p:nvPicPr>
              <p:cNvPr id="194" name="Písanie rukou 193">
                <a:extLst>
                  <a:ext uri="{FF2B5EF4-FFF2-40B4-BE49-F238E27FC236}">
                    <a16:creationId xmlns:a16="http://schemas.microsoft.com/office/drawing/2014/main" id="{561B2394-0E37-94C8-EF2E-7AE6032481B1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6472187" y="1296725"/>
                <a:ext cx="142200" cy="13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5" name="Skupina 234">
            <a:extLst>
              <a:ext uri="{FF2B5EF4-FFF2-40B4-BE49-F238E27FC236}">
                <a16:creationId xmlns:a16="http://schemas.microsoft.com/office/drawing/2014/main" id="{3A664C20-4961-B34E-C520-98035081C6A9}"/>
              </a:ext>
            </a:extLst>
          </p:cNvPr>
          <p:cNvGrpSpPr/>
          <p:nvPr/>
        </p:nvGrpSpPr>
        <p:grpSpPr>
          <a:xfrm>
            <a:off x="6195347" y="1506605"/>
            <a:ext cx="153720" cy="101160"/>
            <a:chOff x="6195347" y="1506605"/>
            <a:chExt cx="153720" cy="101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4">
              <p14:nvContentPartPr>
                <p14:cNvPr id="189" name="Písanie rukou 188">
                  <a:extLst>
                    <a:ext uri="{FF2B5EF4-FFF2-40B4-BE49-F238E27FC236}">
                      <a16:creationId xmlns:a16="http://schemas.microsoft.com/office/drawing/2014/main" id="{4965BE14-0260-F6FB-8AF3-D77754891A13}"/>
                    </a:ext>
                  </a:extLst>
                </p14:cNvPr>
                <p14:cNvContentPartPr/>
                <p14:nvPr/>
              </p14:nvContentPartPr>
              <p14:xfrm>
                <a:off x="6229187" y="1506605"/>
                <a:ext cx="10440" cy="2880"/>
              </p14:xfrm>
            </p:contentPart>
          </mc:Choice>
          <mc:Fallback xmlns="">
            <p:pic>
              <p:nvPicPr>
                <p:cNvPr id="189" name="Písanie rukou 188">
                  <a:extLst>
                    <a:ext uri="{FF2B5EF4-FFF2-40B4-BE49-F238E27FC236}">
                      <a16:creationId xmlns:a16="http://schemas.microsoft.com/office/drawing/2014/main" id="{4965BE14-0260-F6FB-8AF3-D77754891A1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166187" y="1443605"/>
                  <a:ext cx="1360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6">
              <p14:nvContentPartPr>
                <p14:cNvPr id="192" name="Písanie rukou 191">
                  <a:extLst>
                    <a:ext uri="{FF2B5EF4-FFF2-40B4-BE49-F238E27FC236}">
                      <a16:creationId xmlns:a16="http://schemas.microsoft.com/office/drawing/2014/main" id="{B595CC3C-83C4-31B3-68A9-F54FB94F4876}"/>
                    </a:ext>
                  </a:extLst>
                </p14:cNvPr>
                <p14:cNvContentPartPr/>
                <p14:nvPr/>
              </p14:nvContentPartPr>
              <p14:xfrm>
                <a:off x="6195347" y="1523885"/>
                <a:ext cx="55440" cy="22680"/>
              </p14:xfrm>
            </p:contentPart>
          </mc:Choice>
          <mc:Fallback xmlns="">
            <p:pic>
              <p:nvPicPr>
                <p:cNvPr id="192" name="Písanie rukou 191">
                  <a:extLst>
                    <a:ext uri="{FF2B5EF4-FFF2-40B4-BE49-F238E27FC236}">
                      <a16:creationId xmlns:a16="http://schemas.microsoft.com/office/drawing/2014/main" id="{B595CC3C-83C4-31B3-68A9-F54FB94F487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132707" y="1460885"/>
                  <a:ext cx="1810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8">
              <p14:nvContentPartPr>
                <p14:cNvPr id="195" name="Písanie rukou 194">
                  <a:extLst>
                    <a:ext uri="{FF2B5EF4-FFF2-40B4-BE49-F238E27FC236}">
                      <a16:creationId xmlns:a16="http://schemas.microsoft.com/office/drawing/2014/main" id="{795868FA-9C16-8D83-79DB-FADD8E6A4578}"/>
                    </a:ext>
                  </a:extLst>
                </p14:cNvPr>
                <p14:cNvContentPartPr/>
                <p14:nvPr/>
              </p14:nvContentPartPr>
              <p14:xfrm>
                <a:off x="6280307" y="1566365"/>
                <a:ext cx="68760" cy="41400"/>
              </p14:xfrm>
            </p:contentPart>
          </mc:Choice>
          <mc:Fallback xmlns="">
            <p:pic>
              <p:nvPicPr>
                <p:cNvPr id="195" name="Písanie rukou 194">
                  <a:extLst>
                    <a:ext uri="{FF2B5EF4-FFF2-40B4-BE49-F238E27FC236}">
                      <a16:creationId xmlns:a16="http://schemas.microsoft.com/office/drawing/2014/main" id="{795868FA-9C16-8D83-79DB-FADD8E6A4578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217307" y="1503365"/>
                  <a:ext cx="194400" cy="16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0">
            <p14:nvContentPartPr>
              <p14:cNvPr id="197" name="Písanie rukou 196">
                <a:extLst>
                  <a:ext uri="{FF2B5EF4-FFF2-40B4-BE49-F238E27FC236}">
                    <a16:creationId xmlns:a16="http://schemas.microsoft.com/office/drawing/2014/main" id="{5DCC4D98-D8F2-5468-3DB1-7AE1170EE9E2}"/>
                  </a:ext>
                </a:extLst>
              </p14:cNvPr>
              <p14:cNvContentPartPr/>
              <p14:nvPr/>
            </p14:nvContentPartPr>
            <p14:xfrm>
              <a:off x="6178787" y="1384925"/>
              <a:ext cx="23040" cy="8280"/>
            </p14:xfrm>
          </p:contentPart>
        </mc:Choice>
        <mc:Fallback xmlns="">
          <p:pic>
            <p:nvPicPr>
              <p:cNvPr id="197" name="Písanie rukou 196">
                <a:extLst>
                  <a:ext uri="{FF2B5EF4-FFF2-40B4-BE49-F238E27FC236}">
                    <a16:creationId xmlns:a16="http://schemas.microsoft.com/office/drawing/2014/main" id="{5DCC4D98-D8F2-5468-3DB1-7AE1170EE9E2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6115787" y="1321925"/>
                <a:ext cx="148680" cy="13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4" name="Skupina 233">
            <a:extLst>
              <a:ext uri="{FF2B5EF4-FFF2-40B4-BE49-F238E27FC236}">
                <a16:creationId xmlns:a16="http://schemas.microsoft.com/office/drawing/2014/main" id="{43D402DF-7DCF-2674-3EED-FF6545B1C6EE}"/>
              </a:ext>
            </a:extLst>
          </p:cNvPr>
          <p:cNvGrpSpPr/>
          <p:nvPr/>
        </p:nvGrpSpPr>
        <p:grpSpPr>
          <a:xfrm>
            <a:off x="6199307" y="1837805"/>
            <a:ext cx="239400" cy="97920"/>
            <a:chOff x="6199307" y="1837805"/>
            <a:chExt cx="239400" cy="97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2">
              <p14:nvContentPartPr>
                <p14:cNvPr id="191" name="Písanie rukou 190">
                  <a:extLst>
                    <a:ext uri="{FF2B5EF4-FFF2-40B4-BE49-F238E27FC236}">
                      <a16:creationId xmlns:a16="http://schemas.microsoft.com/office/drawing/2014/main" id="{786E4C97-6F46-2C8B-6F1C-0C98FF84284E}"/>
                    </a:ext>
                  </a:extLst>
                </p14:cNvPr>
                <p14:cNvContentPartPr/>
                <p14:nvPr/>
              </p14:nvContentPartPr>
              <p14:xfrm>
                <a:off x="6199307" y="1929245"/>
                <a:ext cx="4320" cy="6480"/>
              </p14:xfrm>
            </p:contentPart>
          </mc:Choice>
          <mc:Fallback xmlns="">
            <p:pic>
              <p:nvPicPr>
                <p:cNvPr id="191" name="Písanie rukou 190">
                  <a:extLst>
                    <a:ext uri="{FF2B5EF4-FFF2-40B4-BE49-F238E27FC236}">
                      <a16:creationId xmlns:a16="http://schemas.microsoft.com/office/drawing/2014/main" id="{786E4C97-6F46-2C8B-6F1C-0C98FF84284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136667" y="1866245"/>
                  <a:ext cx="1299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4">
              <p14:nvContentPartPr>
                <p14:cNvPr id="196" name="Písanie rukou 195">
                  <a:extLst>
                    <a:ext uri="{FF2B5EF4-FFF2-40B4-BE49-F238E27FC236}">
                      <a16:creationId xmlns:a16="http://schemas.microsoft.com/office/drawing/2014/main" id="{F0E7EC3F-C437-EE72-EC49-5514AD4959BD}"/>
                    </a:ext>
                  </a:extLst>
                </p14:cNvPr>
                <p14:cNvContentPartPr/>
                <p14:nvPr/>
              </p14:nvContentPartPr>
              <p14:xfrm>
                <a:off x="6438347" y="1837805"/>
                <a:ext cx="360" cy="360"/>
              </p14:xfrm>
            </p:contentPart>
          </mc:Choice>
          <mc:Fallback xmlns="">
            <p:pic>
              <p:nvPicPr>
                <p:cNvPr id="196" name="Písanie rukou 195">
                  <a:extLst>
                    <a:ext uri="{FF2B5EF4-FFF2-40B4-BE49-F238E27FC236}">
                      <a16:creationId xmlns:a16="http://schemas.microsoft.com/office/drawing/2014/main" id="{F0E7EC3F-C437-EE72-EC49-5514AD4959B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375707" y="177516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6">
              <p14:nvContentPartPr>
                <p14:cNvPr id="198" name="Písanie rukou 197">
                  <a:extLst>
                    <a:ext uri="{FF2B5EF4-FFF2-40B4-BE49-F238E27FC236}">
                      <a16:creationId xmlns:a16="http://schemas.microsoft.com/office/drawing/2014/main" id="{0584A3BF-DBCA-7D87-C61C-FE04E28B86DD}"/>
                    </a:ext>
                  </a:extLst>
                </p14:cNvPr>
                <p14:cNvContentPartPr/>
                <p14:nvPr/>
              </p14:nvContentPartPr>
              <p14:xfrm>
                <a:off x="6307307" y="1895765"/>
                <a:ext cx="19080" cy="9000"/>
              </p14:xfrm>
            </p:contentPart>
          </mc:Choice>
          <mc:Fallback xmlns="">
            <p:pic>
              <p:nvPicPr>
                <p:cNvPr id="198" name="Písanie rukou 197">
                  <a:extLst>
                    <a:ext uri="{FF2B5EF4-FFF2-40B4-BE49-F238E27FC236}">
                      <a16:creationId xmlns:a16="http://schemas.microsoft.com/office/drawing/2014/main" id="{0584A3BF-DBCA-7D87-C61C-FE04E28B86D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244307" y="1833125"/>
                  <a:ext cx="144720" cy="13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8">
            <p14:nvContentPartPr>
              <p14:cNvPr id="199" name="Písanie rukou 198">
                <a:extLst>
                  <a:ext uri="{FF2B5EF4-FFF2-40B4-BE49-F238E27FC236}">
                    <a16:creationId xmlns:a16="http://schemas.microsoft.com/office/drawing/2014/main" id="{27490712-A8DF-3D7A-7398-71420C3C4263}"/>
                  </a:ext>
                </a:extLst>
              </p14:cNvPr>
              <p14:cNvContentPartPr/>
              <p14:nvPr/>
            </p14:nvContentPartPr>
            <p14:xfrm>
              <a:off x="7333667" y="2050925"/>
              <a:ext cx="11880" cy="18720"/>
            </p14:xfrm>
          </p:contentPart>
        </mc:Choice>
        <mc:Fallback xmlns="">
          <p:pic>
            <p:nvPicPr>
              <p:cNvPr id="199" name="Písanie rukou 198">
                <a:extLst>
                  <a:ext uri="{FF2B5EF4-FFF2-40B4-BE49-F238E27FC236}">
                    <a16:creationId xmlns:a16="http://schemas.microsoft.com/office/drawing/2014/main" id="{27490712-A8DF-3D7A-7398-71420C3C4263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7270667" y="1987925"/>
                <a:ext cx="13752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0">
            <p14:nvContentPartPr>
              <p14:cNvPr id="200" name="Písanie rukou 199">
                <a:extLst>
                  <a:ext uri="{FF2B5EF4-FFF2-40B4-BE49-F238E27FC236}">
                    <a16:creationId xmlns:a16="http://schemas.microsoft.com/office/drawing/2014/main" id="{F2D4E64D-3804-AECF-72DC-A5C18D6FAB03}"/>
                  </a:ext>
                </a:extLst>
              </p14:cNvPr>
              <p14:cNvContentPartPr/>
              <p14:nvPr/>
            </p14:nvContentPartPr>
            <p14:xfrm>
              <a:off x="7254827" y="2274125"/>
              <a:ext cx="11520" cy="74520"/>
            </p14:xfrm>
          </p:contentPart>
        </mc:Choice>
        <mc:Fallback xmlns="">
          <p:pic>
            <p:nvPicPr>
              <p:cNvPr id="200" name="Písanie rukou 199">
                <a:extLst>
                  <a:ext uri="{FF2B5EF4-FFF2-40B4-BE49-F238E27FC236}">
                    <a16:creationId xmlns:a16="http://schemas.microsoft.com/office/drawing/2014/main" id="{F2D4E64D-3804-AECF-72DC-A5C18D6FAB03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7191827" y="2211485"/>
                <a:ext cx="13716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2">
            <p14:nvContentPartPr>
              <p14:cNvPr id="201" name="Písanie rukou 200">
                <a:extLst>
                  <a:ext uri="{FF2B5EF4-FFF2-40B4-BE49-F238E27FC236}">
                    <a16:creationId xmlns:a16="http://schemas.microsoft.com/office/drawing/2014/main" id="{49499F95-097F-0245-58B8-DFF74DA373E3}"/>
                  </a:ext>
                </a:extLst>
              </p14:cNvPr>
              <p14:cNvContentPartPr/>
              <p14:nvPr/>
            </p14:nvContentPartPr>
            <p14:xfrm>
              <a:off x="7356707" y="2616485"/>
              <a:ext cx="29520" cy="43920"/>
            </p14:xfrm>
          </p:contentPart>
        </mc:Choice>
        <mc:Fallback xmlns="">
          <p:pic>
            <p:nvPicPr>
              <p:cNvPr id="201" name="Písanie rukou 200">
                <a:extLst>
                  <a:ext uri="{FF2B5EF4-FFF2-40B4-BE49-F238E27FC236}">
                    <a16:creationId xmlns:a16="http://schemas.microsoft.com/office/drawing/2014/main" id="{49499F95-097F-0245-58B8-DFF74DA373E3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7293707" y="2553845"/>
                <a:ext cx="155160" cy="16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3" name="Skupina 232">
            <a:extLst>
              <a:ext uri="{FF2B5EF4-FFF2-40B4-BE49-F238E27FC236}">
                <a16:creationId xmlns:a16="http://schemas.microsoft.com/office/drawing/2014/main" id="{243F90B7-AA57-C856-50EC-D4A7DA24EA22}"/>
              </a:ext>
            </a:extLst>
          </p:cNvPr>
          <p:cNvGrpSpPr/>
          <p:nvPr/>
        </p:nvGrpSpPr>
        <p:grpSpPr>
          <a:xfrm>
            <a:off x="7492787" y="2195285"/>
            <a:ext cx="272520" cy="57960"/>
            <a:chOff x="7492787" y="2195285"/>
            <a:chExt cx="272520" cy="579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4">
              <p14:nvContentPartPr>
                <p14:cNvPr id="202" name="Písanie rukou 201">
                  <a:extLst>
                    <a:ext uri="{FF2B5EF4-FFF2-40B4-BE49-F238E27FC236}">
                      <a16:creationId xmlns:a16="http://schemas.microsoft.com/office/drawing/2014/main" id="{C8DF5A09-A63C-DE85-7359-86C5AA251250}"/>
                    </a:ext>
                  </a:extLst>
                </p14:cNvPr>
                <p14:cNvContentPartPr/>
                <p14:nvPr/>
              </p14:nvContentPartPr>
              <p14:xfrm>
                <a:off x="7492787" y="2244245"/>
                <a:ext cx="63360" cy="9000"/>
              </p14:xfrm>
            </p:contentPart>
          </mc:Choice>
          <mc:Fallback xmlns="">
            <p:pic>
              <p:nvPicPr>
                <p:cNvPr id="202" name="Písanie rukou 201">
                  <a:extLst>
                    <a:ext uri="{FF2B5EF4-FFF2-40B4-BE49-F238E27FC236}">
                      <a16:creationId xmlns:a16="http://schemas.microsoft.com/office/drawing/2014/main" id="{C8DF5A09-A63C-DE85-7359-86C5AA25125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429787" y="2181245"/>
                  <a:ext cx="189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6">
              <p14:nvContentPartPr>
                <p14:cNvPr id="203" name="Písanie rukou 202">
                  <a:extLst>
                    <a:ext uri="{FF2B5EF4-FFF2-40B4-BE49-F238E27FC236}">
                      <a16:creationId xmlns:a16="http://schemas.microsoft.com/office/drawing/2014/main" id="{0EFB54BE-7AE4-BC3A-0542-7E334AF21998}"/>
                    </a:ext>
                  </a:extLst>
                </p14:cNvPr>
                <p14:cNvContentPartPr/>
                <p14:nvPr/>
              </p14:nvContentPartPr>
              <p14:xfrm>
                <a:off x="7692587" y="2195285"/>
                <a:ext cx="72720" cy="25920"/>
              </p14:xfrm>
            </p:contentPart>
          </mc:Choice>
          <mc:Fallback xmlns="">
            <p:pic>
              <p:nvPicPr>
                <p:cNvPr id="203" name="Písanie rukou 202">
                  <a:extLst>
                    <a:ext uri="{FF2B5EF4-FFF2-40B4-BE49-F238E27FC236}">
                      <a16:creationId xmlns:a16="http://schemas.microsoft.com/office/drawing/2014/main" id="{0EFB54BE-7AE4-BC3A-0542-7E334AF2199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629587" y="2132645"/>
                  <a:ext cx="198360" cy="15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Skupina 231">
            <a:extLst>
              <a:ext uri="{FF2B5EF4-FFF2-40B4-BE49-F238E27FC236}">
                <a16:creationId xmlns:a16="http://schemas.microsoft.com/office/drawing/2014/main" id="{19ED3810-9650-E411-5E27-D2BDDFD34506}"/>
              </a:ext>
            </a:extLst>
          </p:cNvPr>
          <p:cNvGrpSpPr/>
          <p:nvPr/>
        </p:nvGrpSpPr>
        <p:grpSpPr>
          <a:xfrm>
            <a:off x="7570187" y="2607485"/>
            <a:ext cx="246600" cy="33120"/>
            <a:chOff x="7570187" y="2607485"/>
            <a:chExt cx="246600" cy="331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8">
              <p14:nvContentPartPr>
                <p14:cNvPr id="204" name="Písanie rukou 203">
                  <a:extLst>
                    <a:ext uri="{FF2B5EF4-FFF2-40B4-BE49-F238E27FC236}">
                      <a16:creationId xmlns:a16="http://schemas.microsoft.com/office/drawing/2014/main" id="{3370C8AB-B1DB-A09A-7142-54DE69C43762}"/>
                    </a:ext>
                  </a:extLst>
                </p14:cNvPr>
                <p14:cNvContentPartPr/>
                <p14:nvPr/>
              </p14:nvContentPartPr>
              <p14:xfrm>
                <a:off x="7730387" y="2614685"/>
                <a:ext cx="86400" cy="25920"/>
              </p14:xfrm>
            </p:contentPart>
          </mc:Choice>
          <mc:Fallback xmlns="">
            <p:pic>
              <p:nvPicPr>
                <p:cNvPr id="204" name="Písanie rukou 203">
                  <a:extLst>
                    <a:ext uri="{FF2B5EF4-FFF2-40B4-BE49-F238E27FC236}">
                      <a16:creationId xmlns:a16="http://schemas.microsoft.com/office/drawing/2014/main" id="{3370C8AB-B1DB-A09A-7142-54DE69C4376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667387" y="2552045"/>
                  <a:ext cx="2120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0">
              <p14:nvContentPartPr>
                <p14:cNvPr id="205" name="Písanie rukou 204">
                  <a:extLst>
                    <a:ext uri="{FF2B5EF4-FFF2-40B4-BE49-F238E27FC236}">
                      <a16:creationId xmlns:a16="http://schemas.microsoft.com/office/drawing/2014/main" id="{014354C1-9A40-C445-6343-C96324452CD7}"/>
                    </a:ext>
                  </a:extLst>
                </p14:cNvPr>
                <p14:cNvContentPartPr/>
                <p14:nvPr/>
              </p14:nvContentPartPr>
              <p14:xfrm>
                <a:off x="7570187" y="2607485"/>
                <a:ext cx="360" cy="360"/>
              </p14:xfrm>
            </p:contentPart>
          </mc:Choice>
          <mc:Fallback xmlns="">
            <p:pic>
              <p:nvPicPr>
                <p:cNvPr id="205" name="Písanie rukou 204">
                  <a:extLst>
                    <a:ext uri="{FF2B5EF4-FFF2-40B4-BE49-F238E27FC236}">
                      <a16:creationId xmlns:a16="http://schemas.microsoft.com/office/drawing/2014/main" id="{014354C1-9A40-C445-6343-C96324452CD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507187" y="254484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2">
            <p14:nvContentPartPr>
              <p14:cNvPr id="206" name="Písanie rukou 205">
                <a:extLst>
                  <a:ext uri="{FF2B5EF4-FFF2-40B4-BE49-F238E27FC236}">
                    <a16:creationId xmlns:a16="http://schemas.microsoft.com/office/drawing/2014/main" id="{3D964015-2505-D35C-6946-C8A58A3A964A}"/>
                  </a:ext>
                </a:extLst>
              </p14:cNvPr>
              <p14:cNvContentPartPr/>
              <p14:nvPr/>
            </p14:nvContentPartPr>
            <p14:xfrm>
              <a:off x="7610147" y="1937525"/>
              <a:ext cx="8280" cy="5040"/>
            </p14:xfrm>
          </p:contentPart>
        </mc:Choice>
        <mc:Fallback xmlns="">
          <p:pic>
            <p:nvPicPr>
              <p:cNvPr id="206" name="Písanie rukou 205">
                <a:extLst>
                  <a:ext uri="{FF2B5EF4-FFF2-40B4-BE49-F238E27FC236}">
                    <a16:creationId xmlns:a16="http://schemas.microsoft.com/office/drawing/2014/main" id="{3D964015-2505-D35C-6946-C8A58A3A964A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7547507" y="1874525"/>
                <a:ext cx="1339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4">
            <p14:nvContentPartPr>
              <p14:cNvPr id="208" name="Písanie rukou 207">
                <a:extLst>
                  <a:ext uri="{FF2B5EF4-FFF2-40B4-BE49-F238E27FC236}">
                    <a16:creationId xmlns:a16="http://schemas.microsoft.com/office/drawing/2014/main" id="{FBAE5727-C0FB-DBD8-234B-0927393B8FB5}"/>
                  </a:ext>
                </a:extLst>
              </p14:cNvPr>
              <p14:cNvContentPartPr/>
              <p14:nvPr/>
            </p14:nvContentPartPr>
            <p14:xfrm>
              <a:off x="7663787" y="3723485"/>
              <a:ext cx="9000" cy="23040"/>
            </p14:xfrm>
          </p:contentPart>
        </mc:Choice>
        <mc:Fallback xmlns="">
          <p:pic>
            <p:nvPicPr>
              <p:cNvPr id="208" name="Písanie rukou 207">
                <a:extLst>
                  <a:ext uri="{FF2B5EF4-FFF2-40B4-BE49-F238E27FC236}">
                    <a16:creationId xmlns:a16="http://schemas.microsoft.com/office/drawing/2014/main" id="{FBAE5727-C0FB-DBD8-234B-0927393B8FB5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7601147" y="3660845"/>
                <a:ext cx="1346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6">
            <p14:nvContentPartPr>
              <p14:cNvPr id="209" name="Písanie rukou 208">
                <a:extLst>
                  <a:ext uri="{FF2B5EF4-FFF2-40B4-BE49-F238E27FC236}">
                    <a16:creationId xmlns:a16="http://schemas.microsoft.com/office/drawing/2014/main" id="{225C2443-405F-195B-6D31-08C1F609417E}"/>
                  </a:ext>
                </a:extLst>
              </p14:cNvPr>
              <p14:cNvContentPartPr/>
              <p14:nvPr/>
            </p14:nvContentPartPr>
            <p14:xfrm>
              <a:off x="8000027" y="3909245"/>
              <a:ext cx="7200" cy="46800"/>
            </p14:xfrm>
          </p:contentPart>
        </mc:Choice>
        <mc:Fallback xmlns="">
          <p:pic>
            <p:nvPicPr>
              <p:cNvPr id="209" name="Písanie rukou 208">
                <a:extLst>
                  <a:ext uri="{FF2B5EF4-FFF2-40B4-BE49-F238E27FC236}">
                    <a16:creationId xmlns:a16="http://schemas.microsoft.com/office/drawing/2014/main" id="{225C2443-405F-195B-6D31-08C1F609417E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7937387" y="3846245"/>
                <a:ext cx="132840" cy="17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Skupina 230">
            <a:extLst>
              <a:ext uri="{FF2B5EF4-FFF2-40B4-BE49-F238E27FC236}">
                <a16:creationId xmlns:a16="http://schemas.microsoft.com/office/drawing/2014/main" id="{D9B8645C-539B-DA1D-4934-051870732787}"/>
              </a:ext>
            </a:extLst>
          </p:cNvPr>
          <p:cNvGrpSpPr/>
          <p:nvPr/>
        </p:nvGrpSpPr>
        <p:grpSpPr>
          <a:xfrm>
            <a:off x="7831547" y="3408485"/>
            <a:ext cx="177120" cy="23760"/>
            <a:chOff x="7831547" y="3408485"/>
            <a:chExt cx="177120" cy="23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8">
              <p14:nvContentPartPr>
                <p14:cNvPr id="207" name="Písanie rukou 206">
                  <a:extLst>
                    <a:ext uri="{FF2B5EF4-FFF2-40B4-BE49-F238E27FC236}">
                      <a16:creationId xmlns:a16="http://schemas.microsoft.com/office/drawing/2014/main" id="{D5CBE151-E7F5-791C-C963-0DA1DA7F2E29}"/>
                    </a:ext>
                  </a:extLst>
                </p14:cNvPr>
                <p14:cNvContentPartPr/>
                <p14:nvPr/>
              </p14:nvContentPartPr>
              <p14:xfrm>
                <a:off x="7831547" y="3414965"/>
                <a:ext cx="720" cy="360"/>
              </p14:xfrm>
            </p:contentPart>
          </mc:Choice>
          <mc:Fallback xmlns="">
            <p:pic>
              <p:nvPicPr>
                <p:cNvPr id="207" name="Písanie rukou 206">
                  <a:extLst>
                    <a:ext uri="{FF2B5EF4-FFF2-40B4-BE49-F238E27FC236}">
                      <a16:creationId xmlns:a16="http://schemas.microsoft.com/office/drawing/2014/main" id="{D5CBE151-E7F5-791C-C963-0DA1DA7F2E29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768907" y="3351965"/>
                  <a:ext cx="126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0">
              <p14:nvContentPartPr>
                <p14:cNvPr id="210" name="Písanie rukou 209">
                  <a:extLst>
                    <a:ext uri="{FF2B5EF4-FFF2-40B4-BE49-F238E27FC236}">
                      <a16:creationId xmlns:a16="http://schemas.microsoft.com/office/drawing/2014/main" id="{B44F3B0B-F955-2CDE-F089-90D6E2137426}"/>
                    </a:ext>
                  </a:extLst>
                </p14:cNvPr>
                <p14:cNvContentPartPr/>
                <p14:nvPr/>
              </p14:nvContentPartPr>
              <p14:xfrm>
                <a:off x="7985627" y="3408485"/>
                <a:ext cx="23040" cy="23760"/>
              </p14:xfrm>
            </p:contentPart>
          </mc:Choice>
          <mc:Fallback xmlns="">
            <p:pic>
              <p:nvPicPr>
                <p:cNvPr id="210" name="Písanie rukou 209">
                  <a:extLst>
                    <a:ext uri="{FF2B5EF4-FFF2-40B4-BE49-F238E27FC236}">
                      <a16:creationId xmlns:a16="http://schemas.microsoft.com/office/drawing/2014/main" id="{B44F3B0B-F955-2CDE-F089-90D6E213742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922627" y="3345485"/>
                  <a:ext cx="148680" cy="14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2">
            <p14:nvContentPartPr>
              <p14:cNvPr id="211" name="Písanie rukou 210">
                <a:extLst>
                  <a:ext uri="{FF2B5EF4-FFF2-40B4-BE49-F238E27FC236}">
                    <a16:creationId xmlns:a16="http://schemas.microsoft.com/office/drawing/2014/main" id="{3FEFA866-1E98-589C-8862-A6182F39B818}"/>
                  </a:ext>
                </a:extLst>
              </p14:cNvPr>
              <p14:cNvContentPartPr/>
              <p14:nvPr/>
            </p14:nvContentPartPr>
            <p14:xfrm>
              <a:off x="8065547" y="3071885"/>
              <a:ext cx="9720" cy="10440"/>
            </p14:xfrm>
          </p:contentPart>
        </mc:Choice>
        <mc:Fallback xmlns="">
          <p:pic>
            <p:nvPicPr>
              <p:cNvPr id="211" name="Písanie rukou 210">
                <a:extLst>
                  <a:ext uri="{FF2B5EF4-FFF2-40B4-BE49-F238E27FC236}">
                    <a16:creationId xmlns:a16="http://schemas.microsoft.com/office/drawing/2014/main" id="{3FEFA866-1E98-589C-8862-A6182F39B818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8002907" y="3008885"/>
                <a:ext cx="1353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4">
            <p14:nvContentPartPr>
              <p14:cNvPr id="212" name="Písanie rukou 211">
                <a:extLst>
                  <a:ext uri="{FF2B5EF4-FFF2-40B4-BE49-F238E27FC236}">
                    <a16:creationId xmlns:a16="http://schemas.microsoft.com/office/drawing/2014/main" id="{2BE506D5-D993-1766-60EB-8F0A0C22BC61}"/>
                  </a:ext>
                </a:extLst>
              </p14:cNvPr>
              <p14:cNvContentPartPr/>
              <p14:nvPr/>
            </p14:nvContentPartPr>
            <p14:xfrm>
              <a:off x="8298467" y="3487685"/>
              <a:ext cx="35280" cy="63720"/>
            </p14:xfrm>
          </p:contentPart>
        </mc:Choice>
        <mc:Fallback xmlns="">
          <p:pic>
            <p:nvPicPr>
              <p:cNvPr id="212" name="Písanie rukou 211">
                <a:extLst>
                  <a:ext uri="{FF2B5EF4-FFF2-40B4-BE49-F238E27FC236}">
                    <a16:creationId xmlns:a16="http://schemas.microsoft.com/office/drawing/2014/main" id="{2BE506D5-D993-1766-60EB-8F0A0C22BC61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8235467" y="3425045"/>
                <a:ext cx="1609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6">
            <p14:nvContentPartPr>
              <p14:cNvPr id="214" name="Písanie rukou 213">
                <a:extLst>
                  <a:ext uri="{FF2B5EF4-FFF2-40B4-BE49-F238E27FC236}">
                    <a16:creationId xmlns:a16="http://schemas.microsoft.com/office/drawing/2014/main" id="{F3C989A0-FF5B-A2C4-75A5-22006D82ECE9}"/>
                  </a:ext>
                </a:extLst>
              </p14:cNvPr>
              <p14:cNvContentPartPr/>
              <p14:nvPr/>
            </p14:nvContentPartPr>
            <p14:xfrm>
              <a:off x="8028827" y="3687125"/>
              <a:ext cx="19080" cy="18360"/>
            </p14:xfrm>
          </p:contentPart>
        </mc:Choice>
        <mc:Fallback xmlns="">
          <p:pic>
            <p:nvPicPr>
              <p:cNvPr id="214" name="Písanie rukou 213">
                <a:extLst>
                  <a:ext uri="{FF2B5EF4-FFF2-40B4-BE49-F238E27FC236}">
                    <a16:creationId xmlns:a16="http://schemas.microsoft.com/office/drawing/2014/main" id="{F3C989A0-FF5B-A2C4-75A5-22006D82ECE9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7965827" y="3624125"/>
                <a:ext cx="144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8">
            <p14:nvContentPartPr>
              <p14:cNvPr id="215" name="Písanie rukou 214">
                <a:extLst>
                  <a:ext uri="{FF2B5EF4-FFF2-40B4-BE49-F238E27FC236}">
                    <a16:creationId xmlns:a16="http://schemas.microsoft.com/office/drawing/2014/main" id="{F85BBEE1-0D84-E4FE-C615-99631BA3BF51}"/>
                  </a:ext>
                </a:extLst>
              </p14:cNvPr>
              <p14:cNvContentPartPr/>
              <p14:nvPr/>
            </p14:nvContentPartPr>
            <p14:xfrm>
              <a:off x="8244827" y="3381845"/>
              <a:ext cx="15120" cy="720"/>
            </p14:xfrm>
          </p:contentPart>
        </mc:Choice>
        <mc:Fallback xmlns="">
          <p:pic>
            <p:nvPicPr>
              <p:cNvPr id="215" name="Písanie rukou 214">
                <a:extLst>
                  <a:ext uri="{FF2B5EF4-FFF2-40B4-BE49-F238E27FC236}">
                    <a16:creationId xmlns:a16="http://schemas.microsoft.com/office/drawing/2014/main" id="{F85BBEE1-0D84-E4FE-C615-99631BA3BF51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8181827" y="3319205"/>
                <a:ext cx="140760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0" name="Skupina 229">
            <a:extLst>
              <a:ext uri="{FF2B5EF4-FFF2-40B4-BE49-F238E27FC236}">
                <a16:creationId xmlns:a16="http://schemas.microsoft.com/office/drawing/2014/main" id="{50EAA8E0-55CF-0D93-27CD-0D85B9576936}"/>
              </a:ext>
            </a:extLst>
          </p:cNvPr>
          <p:cNvGrpSpPr/>
          <p:nvPr/>
        </p:nvGrpSpPr>
        <p:grpSpPr>
          <a:xfrm>
            <a:off x="8340587" y="3698285"/>
            <a:ext cx="48960" cy="78840"/>
            <a:chOff x="8340587" y="3698285"/>
            <a:chExt cx="48960" cy="78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0">
              <p14:nvContentPartPr>
                <p14:cNvPr id="213" name="Písanie rukou 212">
                  <a:extLst>
                    <a:ext uri="{FF2B5EF4-FFF2-40B4-BE49-F238E27FC236}">
                      <a16:creationId xmlns:a16="http://schemas.microsoft.com/office/drawing/2014/main" id="{034BA03E-1B9C-A098-FE65-27AB02CA0FE3}"/>
                    </a:ext>
                  </a:extLst>
                </p14:cNvPr>
                <p14:cNvContentPartPr/>
                <p14:nvPr/>
              </p14:nvContentPartPr>
              <p14:xfrm>
                <a:off x="8384147" y="3698285"/>
                <a:ext cx="5400" cy="3240"/>
              </p14:xfrm>
            </p:contentPart>
          </mc:Choice>
          <mc:Fallback xmlns="">
            <p:pic>
              <p:nvPicPr>
                <p:cNvPr id="213" name="Písanie rukou 212">
                  <a:extLst>
                    <a:ext uri="{FF2B5EF4-FFF2-40B4-BE49-F238E27FC236}">
                      <a16:creationId xmlns:a16="http://schemas.microsoft.com/office/drawing/2014/main" id="{034BA03E-1B9C-A098-FE65-27AB02CA0FE3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321507" y="3635285"/>
                  <a:ext cx="1310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2">
              <p14:nvContentPartPr>
                <p14:cNvPr id="216" name="Písanie rukou 215">
                  <a:extLst>
                    <a:ext uri="{FF2B5EF4-FFF2-40B4-BE49-F238E27FC236}">
                      <a16:creationId xmlns:a16="http://schemas.microsoft.com/office/drawing/2014/main" id="{09EED6DD-4A68-EDC0-5C0C-CCE95658F9F6}"/>
                    </a:ext>
                  </a:extLst>
                </p14:cNvPr>
                <p14:cNvContentPartPr/>
                <p14:nvPr/>
              </p14:nvContentPartPr>
              <p14:xfrm>
                <a:off x="8340587" y="3771005"/>
                <a:ext cx="10800" cy="6120"/>
              </p14:xfrm>
            </p:contentPart>
          </mc:Choice>
          <mc:Fallback xmlns="">
            <p:pic>
              <p:nvPicPr>
                <p:cNvPr id="216" name="Písanie rukou 215">
                  <a:extLst>
                    <a:ext uri="{FF2B5EF4-FFF2-40B4-BE49-F238E27FC236}">
                      <a16:creationId xmlns:a16="http://schemas.microsoft.com/office/drawing/2014/main" id="{09EED6DD-4A68-EDC0-5C0C-CCE95658F9F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277587" y="3708365"/>
                  <a:ext cx="13644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4">
            <p14:nvContentPartPr>
              <p14:cNvPr id="217" name="Písanie rukou 216">
                <a:extLst>
                  <a:ext uri="{FF2B5EF4-FFF2-40B4-BE49-F238E27FC236}">
                    <a16:creationId xmlns:a16="http://schemas.microsoft.com/office/drawing/2014/main" id="{CB7CC3D6-90E3-ED68-AEDB-4B6FEE0BE06C}"/>
                  </a:ext>
                </a:extLst>
              </p14:cNvPr>
              <p14:cNvContentPartPr/>
              <p14:nvPr/>
            </p14:nvContentPartPr>
            <p14:xfrm>
              <a:off x="5845787" y="2451245"/>
              <a:ext cx="10440" cy="360"/>
            </p14:xfrm>
          </p:contentPart>
        </mc:Choice>
        <mc:Fallback xmlns="">
          <p:pic>
            <p:nvPicPr>
              <p:cNvPr id="217" name="Písanie rukou 216">
                <a:extLst>
                  <a:ext uri="{FF2B5EF4-FFF2-40B4-BE49-F238E27FC236}">
                    <a16:creationId xmlns:a16="http://schemas.microsoft.com/office/drawing/2014/main" id="{CB7CC3D6-90E3-ED68-AEDB-4B6FEE0BE06C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5782787" y="2388605"/>
                <a:ext cx="1360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6">
            <p14:nvContentPartPr>
              <p14:cNvPr id="219" name="Písanie rukou 218">
                <a:extLst>
                  <a:ext uri="{FF2B5EF4-FFF2-40B4-BE49-F238E27FC236}">
                    <a16:creationId xmlns:a16="http://schemas.microsoft.com/office/drawing/2014/main" id="{2DABD44D-D0CF-15EE-C41D-5BBDB707CA99}"/>
                  </a:ext>
                </a:extLst>
              </p14:cNvPr>
              <p14:cNvContentPartPr/>
              <p14:nvPr/>
            </p14:nvContentPartPr>
            <p14:xfrm>
              <a:off x="6137027" y="2861645"/>
              <a:ext cx="360" cy="720"/>
            </p14:xfrm>
          </p:contentPart>
        </mc:Choice>
        <mc:Fallback xmlns="">
          <p:pic>
            <p:nvPicPr>
              <p:cNvPr id="219" name="Písanie rukou 218">
                <a:extLst>
                  <a:ext uri="{FF2B5EF4-FFF2-40B4-BE49-F238E27FC236}">
                    <a16:creationId xmlns:a16="http://schemas.microsoft.com/office/drawing/2014/main" id="{2DABD44D-D0CF-15EE-C41D-5BBDB707CA99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6074027" y="2798645"/>
                <a:ext cx="1260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8">
            <p14:nvContentPartPr>
              <p14:cNvPr id="220" name="Písanie rukou 219">
                <a:extLst>
                  <a:ext uri="{FF2B5EF4-FFF2-40B4-BE49-F238E27FC236}">
                    <a16:creationId xmlns:a16="http://schemas.microsoft.com/office/drawing/2014/main" id="{A2238895-36D4-D8AD-E699-4ABD375F0027}"/>
                  </a:ext>
                </a:extLst>
              </p14:cNvPr>
              <p14:cNvContentPartPr/>
              <p14:nvPr/>
            </p14:nvContentPartPr>
            <p14:xfrm>
              <a:off x="6105707" y="2595245"/>
              <a:ext cx="10080" cy="45720"/>
            </p14:xfrm>
          </p:contentPart>
        </mc:Choice>
        <mc:Fallback xmlns="">
          <p:pic>
            <p:nvPicPr>
              <p:cNvPr id="220" name="Písanie rukou 219">
                <a:extLst>
                  <a:ext uri="{FF2B5EF4-FFF2-40B4-BE49-F238E27FC236}">
                    <a16:creationId xmlns:a16="http://schemas.microsoft.com/office/drawing/2014/main" id="{A2238895-36D4-D8AD-E699-4ABD375F0027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6043067" y="2532245"/>
                <a:ext cx="135720" cy="17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Skupina 228">
            <a:extLst>
              <a:ext uri="{FF2B5EF4-FFF2-40B4-BE49-F238E27FC236}">
                <a16:creationId xmlns:a16="http://schemas.microsoft.com/office/drawing/2014/main" id="{19B612AF-6886-175F-2D10-0F1EDD8B2478}"/>
              </a:ext>
            </a:extLst>
          </p:cNvPr>
          <p:cNvGrpSpPr/>
          <p:nvPr/>
        </p:nvGrpSpPr>
        <p:grpSpPr>
          <a:xfrm>
            <a:off x="5773787" y="2750765"/>
            <a:ext cx="50040" cy="65160"/>
            <a:chOff x="5773787" y="2750765"/>
            <a:chExt cx="50040" cy="65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0">
              <p14:nvContentPartPr>
                <p14:cNvPr id="218" name="Písanie rukou 217">
                  <a:extLst>
                    <a:ext uri="{FF2B5EF4-FFF2-40B4-BE49-F238E27FC236}">
                      <a16:creationId xmlns:a16="http://schemas.microsoft.com/office/drawing/2014/main" id="{12CFE69F-6D85-C781-B92D-17C29B0666B6}"/>
                    </a:ext>
                  </a:extLst>
                </p14:cNvPr>
                <p14:cNvContentPartPr/>
                <p14:nvPr/>
              </p14:nvContentPartPr>
              <p14:xfrm>
                <a:off x="5773787" y="2750765"/>
                <a:ext cx="1080" cy="1080"/>
              </p14:xfrm>
            </p:contentPart>
          </mc:Choice>
          <mc:Fallback xmlns="">
            <p:pic>
              <p:nvPicPr>
                <p:cNvPr id="218" name="Písanie rukou 217">
                  <a:extLst>
                    <a:ext uri="{FF2B5EF4-FFF2-40B4-BE49-F238E27FC236}">
                      <a16:creationId xmlns:a16="http://schemas.microsoft.com/office/drawing/2014/main" id="{12CFE69F-6D85-C781-B92D-17C29B0666B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710787" y="2688125"/>
                  <a:ext cx="1267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2">
              <p14:nvContentPartPr>
                <p14:cNvPr id="221" name="Písanie rukou 220">
                  <a:extLst>
                    <a:ext uri="{FF2B5EF4-FFF2-40B4-BE49-F238E27FC236}">
                      <a16:creationId xmlns:a16="http://schemas.microsoft.com/office/drawing/2014/main" id="{FEFDEA7A-0485-600C-62F8-0B440ECBA695}"/>
                    </a:ext>
                  </a:extLst>
                </p14:cNvPr>
                <p14:cNvContentPartPr/>
                <p14:nvPr/>
              </p14:nvContentPartPr>
              <p14:xfrm>
                <a:off x="5822027" y="2815205"/>
                <a:ext cx="1800" cy="720"/>
              </p14:xfrm>
            </p:contentPart>
          </mc:Choice>
          <mc:Fallback xmlns="">
            <p:pic>
              <p:nvPicPr>
                <p:cNvPr id="221" name="Písanie rukou 220">
                  <a:extLst>
                    <a:ext uri="{FF2B5EF4-FFF2-40B4-BE49-F238E27FC236}">
                      <a16:creationId xmlns:a16="http://schemas.microsoft.com/office/drawing/2014/main" id="{FEFDEA7A-0485-600C-62F8-0B440ECBA695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5759027" y="2752565"/>
                  <a:ext cx="127440" cy="12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4">
            <p14:nvContentPartPr>
              <p14:cNvPr id="222" name="Písanie rukou 221">
                <a:extLst>
                  <a:ext uri="{FF2B5EF4-FFF2-40B4-BE49-F238E27FC236}">
                    <a16:creationId xmlns:a16="http://schemas.microsoft.com/office/drawing/2014/main" id="{EF6C4722-C489-15F4-338F-33A27F1DC8A3}"/>
                  </a:ext>
                </a:extLst>
              </p14:cNvPr>
              <p14:cNvContentPartPr/>
              <p14:nvPr/>
            </p14:nvContentPartPr>
            <p14:xfrm>
              <a:off x="6099947" y="2973965"/>
              <a:ext cx="360" cy="360"/>
            </p14:xfrm>
          </p:contentPart>
        </mc:Choice>
        <mc:Fallback xmlns="">
          <p:pic>
            <p:nvPicPr>
              <p:cNvPr id="222" name="Písanie rukou 221">
                <a:extLst>
                  <a:ext uri="{FF2B5EF4-FFF2-40B4-BE49-F238E27FC236}">
                    <a16:creationId xmlns:a16="http://schemas.microsoft.com/office/drawing/2014/main" id="{EF6C4722-C489-15F4-338F-33A27F1DC8A3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6036947" y="291132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6">
            <p14:nvContentPartPr>
              <p14:cNvPr id="224" name="Písanie rukou 223">
                <a:extLst>
                  <a:ext uri="{FF2B5EF4-FFF2-40B4-BE49-F238E27FC236}">
                    <a16:creationId xmlns:a16="http://schemas.microsoft.com/office/drawing/2014/main" id="{E49CBC3F-A172-19DF-9A45-F7174D93E79A}"/>
                  </a:ext>
                </a:extLst>
              </p14:cNvPr>
              <p14:cNvContentPartPr/>
              <p14:nvPr/>
            </p14:nvContentPartPr>
            <p14:xfrm>
              <a:off x="6931547" y="3372485"/>
              <a:ext cx="2880" cy="1440"/>
            </p14:xfrm>
          </p:contentPart>
        </mc:Choice>
        <mc:Fallback xmlns="">
          <p:pic>
            <p:nvPicPr>
              <p:cNvPr id="224" name="Písanie rukou 223">
                <a:extLst>
                  <a:ext uri="{FF2B5EF4-FFF2-40B4-BE49-F238E27FC236}">
                    <a16:creationId xmlns:a16="http://schemas.microsoft.com/office/drawing/2014/main" id="{E49CBC3F-A172-19DF-9A45-F7174D93E79A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6868547" y="3309845"/>
                <a:ext cx="128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8">
            <p14:nvContentPartPr>
              <p14:cNvPr id="225" name="Písanie rukou 224">
                <a:extLst>
                  <a:ext uri="{FF2B5EF4-FFF2-40B4-BE49-F238E27FC236}">
                    <a16:creationId xmlns:a16="http://schemas.microsoft.com/office/drawing/2014/main" id="{B29AB26A-63BD-111D-0439-BCDCEFF20E74}"/>
                  </a:ext>
                </a:extLst>
              </p14:cNvPr>
              <p14:cNvContentPartPr/>
              <p14:nvPr/>
            </p14:nvContentPartPr>
            <p14:xfrm>
              <a:off x="7216667" y="3465725"/>
              <a:ext cx="720" cy="7560"/>
            </p14:xfrm>
          </p:contentPart>
        </mc:Choice>
        <mc:Fallback xmlns="">
          <p:pic>
            <p:nvPicPr>
              <p:cNvPr id="225" name="Písanie rukou 224">
                <a:extLst>
                  <a:ext uri="{FF2B5EF4-FFF2-40B4-BE49-F238E27FC236}">
                    <a16:creationId xmlns:a16="http://schemas.microsoft.com/office/drawing/2014/main" id="{B29AB26A-63BD-111D-0439-BCDCEFF20E74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7154027" y="3402725"/>
                <a:ext cx="12636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8" name="Skupina 227">
            <a:extLst>
              <a:ext uri="{FF2B5EF4-FFF2-40B4-BE49-F238E27FC236}">
                <a16:creationId xmlns:a16="http://schemas.microsoft.com/office/drawing/2014/main" id="{1849B4A9-E865-74C0-71B3-F297BB215056}"/>
              </a:ext>
            </a:extLst>
          </p:cNvPr>
          <p:cNvGrpSpPr/>
          <p:nvPr/>
        </p:nvGrpSpPr>
        <p:grpSpPr>
          <a:xfrm>
            <a:off x="7006427" y="3091325"/>
            <a:ext cx="112680" cy="27720"/>
            <a:chOff x="7006427" y="3091325"/>
            <a:chExt cx="112680" cy="27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0">
              <p14:nvContentPartPr>
                <p14:cNvPr id="223" name="Písanie rukou 222">
                  <a:extLst>
                    <a:ext uri="{FF2B5EF4-FFF2-40B4-BE49-F238E27FC236}">
                      <a16:creationId xmlns:a16="http://schemas.microsoft.com/office/drawing/2014/main" id="{2691E1FA-C743-5737-3253-8F3BC7D49196}"/>
                    </a:ext>
                  </a:extLst>
                </p14:cNvPr>
                <p14:cNvContentPartPr/>
                <p14:nvPr/>
              </p14:nvContentPartPr>
              <p14:xfrm>
                <a:off x="7006427" y="3091325"/>
                <a:ext cx="2160" cy="360"/>
              </p14:xfrm>
            </p:contentPart>
          </mc:Choice>
          <mc:Fallback xmlns="">
            <p:pic>
              <p:nvPicPr>
                <p:cNvPr id="223" name="Písanie rukou 222">
                  <a:extLst>
                    <a:ext uri="{FF2B5EF4-FFF2-40B4-BE49-F238E27FC236}">
                      <a16:creationId xmlns:a16="http://schemas.microsoft.com/office/drawing/2014/main" id="{2691E1FA-C743-5737-3253-8F3BC7D4919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6943427" y="3028325"/>
                  <a:ext cx="1278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2">
              <p14:nvContentPartPr>
                <p14:cNvPr id="226" name="Písanie rukou 225">
                  <a:extLst>
                    <a:ext uri="{FF2B5EF4-FFF2-40B4-BE49-F238E27FC236}">
                      <a16:creationId xmlns:a16="http://schemas.microsoft.com/office/drawing/2014/main" id="{0396DD9F-D40C-C686-7C83-4E91D9774FDE}"/>
                    </a:ext>
                  </a:extLst>
                </p14:cNvPr>
                <p14:cNvContentPartPr/>
                <p14:nvPr/>
              </p14:nvContentPartPr>
              <p14:xfrm>
                <a:off x="7118747" y="3118685"/>
                <a:ext cx="360" cy="360"/>
              </p14:xfrm>
            </p:contentPart>
          </mc:Choice>
          <mc:Fallback xmlns="">
            <p:pic>
              <p:nvPicPr>
                <p:cNvPr id="226" name="Písanie rukou 225">
                  <a:extLst>
                    <a:ext uri="{FF2B5EF4-FFF2-40B4-BE49-F238E27FC236}">
                      <a16:creationId xmlns:a16="http://schemas.microsoft.com/office/drawing/2014/main" id="{0396DD9F-D40C-C686-7C83-4E91D9774FD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056107" y="305568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4">
            <p14:nvContentPartPr>
              <p14:cNvPr id="227" name="Písanie rukou 226">
                <a:extLst>
                  <a:ext uri="{FF2B5EF4-FFF2-40B4-BE49-F238E27FC236}">
                    <a16:creationId xmlns:a16="http://schemas.microsoft.com/office/drawing/2014/main" id="{4EC71AEB-3F7D-37B3-42DE-616DFAE68BBA}"/>
                  </a:ext>
                </a:extLst>
              </p14:cNvPr>
              <p14:cNvContentPartPr/>
              <p14:nvPr/>
            </p14:nvContentPartPr>
            <p14:xfrm>
              <a:off x="6770987" y="3044525"/>
              <a:ext cx="14760" cy="3960"/>
            </p14:xfrm>
          </p:contentPart>
        </mc:Choice>
        <mc:Fallback xmlns="">
          <p:pic>
            <p:nvPicPr>
              <p:cNvPr id="227" name="Písanie rukou 226">
                <a:extLst>
                  <a:ext uri="{FF2B5EF4-FFF2-40B4-BE49-F238E27FC236}">
                    <a16:creationId xmlns:a16="http://schemas.microsoft.com/office/drawing/2014/main" id="{4EC71AEB-3F7D-37B3-42DE-616DFAE68BBA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708347" y="2981525"/>
                <a:ext cx="1404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6">
            <p14:nvContentPartPr>
              <p14:cNvPr id="238" name="Písanie rukou 237">
                <a:extLst>
                  <a:ext uri="{FF2B5EF4-FFF2-40B4-BE49-F238E27FC236}">
                    <a16:creationId xmlns:a16="http://schemas.microsoft.com/office/drawing/2014/main" id="{DFB3D91E-8038-6076-73D1-782D3AEFF8DC}"/>
                  </a:ext>
                </a:extLst>
              </p14:cNvPr>
              <p14:cNvContentPartPr/>
              <p14:nvPr/>
            </p14:nvContentPartPr>
            <p14:xfrm>
              <a:off x="6156107" y="3532325"/>
              <a:ext cx="13320" cy="10440"/>
            </p14:xfrm>
          </p:contentPart>
        </mc:Choice>
        <mc:Fallback xmlns="">
          <p:pic>
            <p:nvPicPr>
              <p:cNvPr id="238" name="Písanie rukou 237">
                <a:extLst>
                  <a:ext uri="{FF2B5EF4-FFF2-40B4-BE49-F238E27FC236}">
                    <a16:creationId xmlns:a16="http://schemas.microsoft.com/office/drawing/2014/main" id="{DFB3D91E-8038-6076-73D1-782D3AEFF8DC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6093107" y="3469685"/>
                <a:ext cx="138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8">
            <p14:nvContentPartPr>
              <p14:cNvPr id="239" name="Písanie rukou 238">
                <a:extLst>
                  <a:ext uri="{FF2B5EF4-FFF2-40B4-BE49-F238E27FC236}">
                    <a16:creationId xmlns:a16="http://schemas.microsoft.com/office/drawing/2014/main" id="{DA5E9E68-D5C9-E6E7-CD35-2D960771E3B0}"/>
                  </a:ext>
                </a:extLst>
              </p14:cNvPr>
              <p14:cNvContentPartPr/>
              <p14:nvPr/>
            </p14:nvContentPartPr>
            <p14:xfrm>
              <a:off x="6146747" y="3702605"/>
              <a:ext cx="9720" cy="34560"/>
            </p14:xfrm>
          </p:contentPart>
        </mc:Choice>
        <mc:Fallback xmlns="">
          <p:pic>
            <p:nvPicPr>
              <p:cNvPr id="239" name="Písanie rukou 238">
                <a:extLst>
                  <a:ext uri="{FF2B5EF4-FFF2-40B4-BE49-F238E27FC236}">
                    <a16:creationId xmlns:a16="http://schemas.microsoft.com/office/drawing/2014/main" id="{DA5E9E68-D5C9-E6E7-CD35-2D960771E3B0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6084107" y="3639965"/>
                <a:ext cx="13536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0">
            <p14:nvContentPartPr>
              <p14:cNvPr id="240" name="Písanie rukou 239">
                <a:extLst>
                  <a:ext uri="{FF2B5EF4-FFF2-40B4-BE49-F238E27FC236}">
                    <a16:creationId xmlns:a16="http://schemas.microsoft.com/office/drawing/2014/main" id="{7AB37C3B-C59A-5FA6-7191-B4338AEE019F}"/>
                  </a:ext>
                </a:extLst>
              </p14:cNvPr>
              <p14:cNvContentPartPr/>
              <p14:nvPr/>
            </p14:nvContentPartPr>
            <p14:xfrm>
              <a:off x="6438347" y="3843365"/>
              <a:ext cx="9000" cy="4680"/>
            </p14:xfrm>
          </p:contentPart>
        </mc:Choice>
        <mc:Fallback xmlns="">
          <p:pic>
            <p:nvPicPr>
              <p:cNvPr id="240" name="Písanie rukou 239">
                <a:extLst>
                  <a:ext uri="{FF2B5EF4-FFF2-40B4-BE49-F238E27FC236}">
                    <a16:creationId xmlns:a16="http://schemas.microsoft.com/office/drawing/2014/main" id="{7AB37C3B-C59A-5FA6-7191-B4338AEE019F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6375707" y="3780725"/>
                <a:ext cx="13464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2">
            <p14:nvContentPartPr>
              <p14:cNvPr id="241" name="Písanie rukou 240">
                <a:extLst>
                  <a:ext uri="{FF2B5EF4-FFF2-40B4-BE49-F238E27FC236}">
                    <a16:creationId xmlns:a16="http://schemas.microsoft.com/office/drawing/2014/main" id="{54BF51E9-D981-8E03-6C52-02A6F504DD82}"/>
                  </a:ext>
                </a:extLst>
              </p14:cNvPr>
              <p14:cNvContentPartPr/>
              <p14:nvPr/>
            </p14:nvContentPartPr>
            <p14:xfrm>
              <a:off x="6512867" y="3656165"/>
              <a:ext cx="720" cy="720"/>
            </p14:xfrm>
          </p:contentPart>
        </mc:Choice>
        <mc:Fallback xmlns="">
          <p:pic>
            <p:nvPicPr>
              <p:cNvPr id="241" name="Písanie rukou 240">
                <a:extLst>
                  <a:ext uri="{FF2B5EF4-FFF2-40B4-BE49-F238E27FC236}">
                    <a16:creationId xmlns:a16="http://schemas.microsoft.com/office/drawing/2014/main" id="{54BF51E9-D981-8E03-6C52-02A6F504DD82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6449867" y="3593525"/>
                <a:ext cx="12636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4">
            <p14:nvContentPartPr>
              <p14:cNvPr id="242" name="Písanie rukou 241">
                <a:extLst>
                  <a:ext uri="{FF2B5EF4-FFF2-40B4-BE49-F238E27FC236}">
                    <a16:creationId xmlns:a16="http://schemas.microsoft.com/office/drawing/2014/main" id="{1EF4529F-C3CA-0E3C-AB4D-E34D7A78997D}"/>
                  </a:ext>
                </a:extLst>
              </p14:cNvPr>
              <p14:cNvContentPartPr/>
              <p14:nvPr/>
            </p14:nvContentPartPr>
            <p14:xfrm>
              <a:off x="6346547" y="3463205"/>
              <a:ext cx="7200" cy="12600"/>
            </p14:xfrm>
          </p:contentPart>
        </mc:Choice>
        <mc:Fallback xmlns="">
          <p:pic>
            <p:nvPicPr>
              <p:cNvPr id="242" name="Písanie rukou 241">
                <a:extLst>
                  <a:ext uri="{FF2B5EF4-FFF2-40B4-BE49-F238E27FC236}">
                    <a16:creationId xmlns:a16="http://schemas.microsoft.com/office/drawing/2014/main" id="{1EF4529F-C3CA-0E3C-AB4D-E34D7A78997D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6283547" y="3400205"/>
                <a:ext cx="1328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6">
            <p14:nvContentPartPr>
              <p14:cNvPr id="245" name="Písanie rukou 244">
                <a:extLst>
                  <a:ext uri="{FF2B5EF4-FFF2-40B4-BE49-F238E27FC236}">
                    <a16:creationId xmlns:a16="http://schemas.microsoft.com/office/drawing/2014/main" id="{17108CC0-9AF4-0B7C-EE83-6EE182B279B1}"/>
                  </a:ext>
                </a:extLst>
              </p14:cNvPr>
              <p14:cNvContentPartPr/>
              <p14:nvPr/>
            </p14:nvContentPartPr>
            <p14:xfrm>
              <a:off x="5526107" y="4118765"/>
              <a:ext cx="3600" cy="38880"/>
            </p14:xfrm>
          </p:contentPart>
        </mc:Choice>
        <mc:Fallback xmlns="">
          <p:pic>
            <p:nvPicPr>
              <p:cNvPr id="245" name="Písanie rukou 244">
                <a:extLst>
                  <a:ext uri="{FF2B5EF4-FFF2-40B4-BE49-F238E27FC236}">
                    <a16:creationId xmlns:a16="http://schemas.microsoft.com/office/drawing/2014/main" id="{17108CC0-9AF4-0B7C-EE83-6EE182B279B1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5463467" y="4055765"/>
                <a:ext cx="129240" cy="16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Skupina 293">
            <a:extLst>
              <a:ext uri="{FF2B5EF4-FFF2-40B4-BE49-F238E27FC236}">
                <a16:creationId xmlns:a16="http://schemas.microsoft.com/office/drawing/2014/main" id="{7E484421-018D-7B6B-CDC5-2DED26B257F5}"/>
              </a:ext>
            </a:extLst>
          </p:cNvPr>
          <p:cNvGrpSpPr/>
          <p:nvPr/>
        </p:nvGrpSpPr>
        <p:grpSpPr>
          <a:xfrm>
            <a:off x="5244947" y="3664805"/>
            <a:ext cx="574200" cy="364320"/>
            <a:chOff x="5244947" y="3664805"/>
            <a:chExt cx="574200" cy="364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8">
              <p14:nvContentPartPr>
                <p14:cNvPr id="243" name="Písanie rukou 242">
                  <a:extLst>
                    <a:ext uri="{FF2B5EF4-FFF2-40B4-BE49-F238E27FC236}">
                      <a16:creationId xmlns:a16="http://schemas.microsoft.com/office/drawing/2014/main" id="{8B0B6D62-EC41-F5CF-0DB6-2A462ECE1B9B}"/>
                    </a:ext>
                  </a:extLst>
                </p14:cNvPr>
                <p14:cNvContentPartPr/>
                <p14:nvPr/>
              </p14:nvContentPartPr>
              <p14:xfrm>
                <a:off x="5387867" y="3806285"/>
                <a:ext cx="12960" cy="5760"/>
              </p14:xfrm>
            </p:contentPart>
          </mc:Choice>
          <mc:Fallback xmlns="">
            <p:pic>
              <p:nvPicPr>
                <p:cNvPr id="243" name="Písanie rukou 242">
                  <a:extLst>
                    <a:ext uri="{FF2B5EF4-FFF2-40B4-BE49-F238E27FC236}">
                      <a16:creationId xmlns:a16="http://schemas.microsoft.com/office/drawing/2014/main" id="{8B0B6D62-EC41-F5CF-0DB6-2A462ECE1B9B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325227" y="3743285"/>
                  <a:ext cx="1386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0">
              <p14:nvContentPartPr>
                <p14:cNvPr id="244" name="Písanie rukou 243">
                  <a:extLst>
                    <a:ext uri="{FF2B5EF4-FFF2-40B4-BE49-F238E27FC236}">
                      <a16:creationId xmlns:a16="http://schemas.microsoft.com/office/drawing/2014/main" id="{1CC7EFF8-78F8-DF37-E4C2-F240A3FC82A6}"/>
                    </a:ext>
                  </a:extLst>
                </p14:cNvPr>
                <p14:cNvContentPartPr/>
                <p14:nvPr/>
              </p14:nvContentPartPr>
              <p14:xfrm>
                <a:off x="5244947" y="4019045"/>
                <a:ext cx="2520" cy="720"/>
              </p14:xfrm>
            </p:contentPart>
          </mc:Choice>
          <mc:Fallback xmlns="">
            <p:pic>
              <p:nvPicPr>
                <p:cNvPr id="244" name="Písanie rukou 243">
                  <a:extLst>
                    <a:ext uri="{FF2B5EF4-FFF2-40B4-BE49-F238E27FC236}">
                      <a16:creationId xmlns:a16="http://schemas.microsoft.com/office/drawing/2014/main" id="{1CC7EFF8-78F8-DF37-E4C2-F240A3FC82A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182307" y="3956405"/>
                  <a:ext cx="1281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2">
              <p14:nvContentPartPr>
                <p14:cNvPr id="246" name="Písanie rukou 245">
                  <a:extLst>
                    <a:ext uri="{FF2B5EF4-FFF2-40B4-BE49-F238E27FC236}">
                      <a16:creationId xmlns:a16="http://schemas.microsoft.com/office/drawing/2014/main" id="{22E6D283-03F3-CC38-5D8D-EA54C51E6684}"/>
                    </a:ext>
                  </a:extLst>
                </p14:cNvPr>
                <p14:cNvContentPartPr/>
                <p14:nvPr/>
              </p14:nvContentPartPr>
              <p14:xfrm>
                <a:off x="5813387" y="3971885"/>
                <a:ext cx="5760" cy="57240"/>
              </p14:xfrm>
            </p:contentPart>
          </mc:Choice>
          <mc:Fallback xmlns="">
            <p:pic>
              <p:nvPicPr>
                <p:cNvPr id="246" name="Písanie rukou 245">
                  <a:extLst>
                    <a:ext uri="{FF2B5EF4-FFF2-40B4-BE49-F238E27FC236}">
                      <a16:creationId xmlns:a16="http://schemas.microsoft.com/office/drawing/2014/main" id="{22E6D283-03F3-CC38-5D8D-EA54C51E668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750747" y="3909245"/>
                  <a:ext cx="1314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4">
              <p14:nvContentPartPr>
                <p14:cNvPr id="247" name="Písanie rukou 246">
                  <a:extLst>
                    <a:ext uri="{FF2B5EF4-FFF2-40B4-BE49-F238E27FC236}">
                      <a16:creationId xmlns:a16="http://schemas.microsoft.com/office/drawing/2014/main" id="{EE5C84CA-0259-D8B9-E6FD-F43305F3C9FF}"/>
                    </a:ext>
                  </a:extLst>
                </p14:cNvPr>
                <p14:cNvContentPartPr/>
                <p14:nvPr/>
              </p14:nvContentPartPr>
              <p14:xfrm>
                <a:off x="5687387" y="3714485"/>
                <a:ext cx="720" cy="20880"/>
              </p14:xfrm>
            </p:contentPart>
          </mc:Choice>
          <mc:Fallback xmlns="">
            <p:pic>
              <p:nvPicPr>
                <p:cNvPr id="247" name="Písanie rukou 246">
                  <a:extLst>
                    <a:ext uri="{FF2B5EF4-FFF2-40B4-BE49-F238E27FC236}">
                      <a16:creationId xmlns:a16="http://schemas.microsoft.com/office/drawing/2014/main" id="{EE5C84CA-0259-D8B9-E6FD-F43305F3C9F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624747" y="3651845"/>
                  <a:ext cx="1263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6">
              <p14:nvContentPartPr>
                <p14:cNvPr id="248" name="Písanie rukou 247">
                  <a:extLst>
                    <a:ext uri="{FF2B5EF4-FFF2-40B4-BE49-F238E27FC236}">
                      <a16:creationId xmlns:a16="http://schemas.microsoft.com/office/drawing/2014/main" id="{E7F013FE-F28E-9CB6-1108-3D81376F7CFC}"/>
                    </a:ext>
                  </a:extLst>
                </p14:cNvPr>
                <p14:cNvContentPartPr/>
                <p14:nvPr/>
              </p14:nvContentPartPr>
              <p14:xfrm>
                <a:off x="5515307" y="3664805"/>
                <a:ext cx="29160" cy="25560"/>
              </p14:xfrm>
            </p:contentPart>
          </mc:Choice>
          <mc:Fallback xmlns="">
            <p:pic>
              <p:nvPicPr>
                <p:cNvPr id="248" name="Písanie rukou 247">
                  <a:extLst>
                    <a:ext uri="{FF2B5EF4-FFF2-40B4-BE49-F238E27FC236}">
                      <a16:creationId xmlns:a16="http://schemas.microsoft.com/office/drawing/2014/main" id="{E7F013FE-F28E-9CB6-1108-3D81376F7CFC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452307" y="3602165"/>
                  <a:ext cx="1548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8">
              <p14:nvContentPartPr>
                <p14:cNvPr id="249" name="Písanie rukou 248">
                  <a:extLst>
                    <a:ext uri="{FF2B5EF4-FFF2-40B4-BE49-F238E27FC236}">
                      <a16:creationId xmlns:a16="http://schemas.microsoft.com/office/drawing/2014/main" id="{A037EE10-C7DC-1CA5-55C0-CDB31CD21DD0}"/>
                    </a:ext>
                  </a:extLst>
                </p14:cNvPr>
                <p14:cNvContentPartPr/>
                <p14:nvPr/>
              </p14:nvContentPartPr>
              <p14:xfrm>
                <a:off x="5562827" y="3961085"/>
                <a:ext cx="34200" cy="15840"/>
              </p14:xfrm>
            </p:contentPart>
          </mc:Choice>
          <mc:Fallback xmlns="">
            <p:pic>
              <p:nvPicPr>
                <p:cNvPr id="249" name="Písanie rukou 248">
                  <a:extLst>
                    <a:ext uri="{FF2B5EF4-FFF2-40B4-BE49-F238E27FC236}">
                      <a16:creationId xmlns:a16="http://schemas.microsoft.com/office/drawing/2014/main" id="{A037EE10-C7DC-1CA5-55C0-CDB31CD21DD0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499827" y="3898445"/>
                  <a:ext cx="159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0">
              <p14:nvContentPartPr>
                <p14:cNvPr id="250" name="Písanie rukou 249">
                  <a:extLst>
                    <a:ext uri="{FF2B5EF4-FFF2-40B4-BE49-F238E27FC236}">
                      <a16:creationId xmlns:a16="http://schemas.microsoft.com/office/drawing/2014/main" id="{548DEA32-C968-44CC-A7D3-30742F4127C8}"/>
                    </a:ext>
                  </a:extLst>
                </p14:cNvPr>
                <p14:cNvContentPartPr/>
                <p14:nvPr/>
              </p14:nvContentPartPr>
              <p14:xfrm>
                <a:off x="5642387" y="3982685"/>
                <a:ext cx="4680" cy="9000"/>
              </p14:xfrm>
            </p:contentPart>
          </mc:Choice>
          <mc:Fallback xmlns="">
            <p:pic>
              <p:nvPicPr>
                <p:cNvPr id="250" name="Písanie rukou 249">
                  <a:extLst>
                    <a:ext uri="{FF2B5EF4-FFF2-40B4-BE49-F238E27FC236}">
                      <a16:creationId xmlns:a16="http://schemas.microsoft.com/office/drawing/2014/main" id="{548DEA32-C968-44CC-A7D3-30742F4127C8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579387" y="3919685"/>
                  <a:ext cx="1303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2">
              <p14:nvContentPartPr>
                <p14:cNvPr id="251" name="Písanie rukou 250">
                  <a:extLst>
                    <a:ext uri="{FF2B5EF4-FFF2-40B4-BE49-F238E27FC236}">
                      <a16:creationId xmlns:a16="http://schemas.microsoft.com/office/drawing/2014/main" id="{957F05E4-1AE1-5C7F-A1A2-F5DB7EBE0F36}"/>
                    </a:ext>
                  </a:extLst>
                </p14:cNvPr>
                <p14:cNvContentPartPr/>
                <p14:nvPr/>
              </p14:nvContentPartPr>
              <p14:xfrm>
                <a:off x="5347907" y="3882965"/>
                <a:ext cx="18720" cy="8280"/>
              </p14:xfrm>
            </p:contentPart>
          </mc:Choice>
          <mc:Fallback xmlns="">
            <p:pic>
              <p:nvPicPr>
                <p:cNvPr id="251" name="Písanie rukou 250">
                  <a:extLst>
                    <a:ext uri="{FF2B5EF4-FFF2-40B4-BE49-F238E27FC236}">
                      <a16:creationId xmlns:a16="http://schemas.microsoft.com/office/drawing/2014/main" id="{957F05E4-1AE1-5C7F-A1A2-F5DB7EBE0F3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284907" y="3820325"/>
                  <a:ext cx="144360" cy="13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4">
            <p14:nvContentPartPr>
              <p14:cNvPr id="252" name="Písanie rukou 251">
                <a:extLst>
                  <a:ext uri="{FF2B5EF4-FFF2-40B4-BE49-F238E27FC236}">
                    <a16:creationId xmlns:a16="http://schemas.microsoft.com/office/drawing/2014/main" id="{53451DB3-0B93-FFD1-5037-9EBF0EF28730}"/>
                  </a:ext>
                </a:extLst>
              </p14:cNvPr>
              <p14:cNvContentPartPr/>
              <p14:nvPr/>
            </p14:nvContentPartPr>
            <p14:xfrm>
              <a:off x="4121387" y="3341885"/>
              <a:ext cx="6120" cy="360"/>
            </p14:xfrm>
          </p:contentPart>
        </mc:Choice>
        <mc:Fallback xmlns="">
          <p:pic>
            <p:nvPicPr>
              <p:cNvPr id="252" name="Písanie rukou 251">
                <a:extLst>
                  <a:ext uri="{FF2B5EF4-FFF2-40B4-BE49-F238E27FC236}">
                    <a16:creationId xmlns:a16="http://schemas.microsoft.com/office/drawing/2014/main" id="{53451DB3-0B93-FFD1-5037-9EBF0EF28730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4058387" y="3278885"/>
                <a:ext cx="131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6">
            <p14:nvContentPartPr>
              <p14:cNvPr id="253" name="Písanie rukou 252">
                <a:extLst>
                  <a:ext uri="{FF2B5EF4-FFF2-40B4-BE49-F238E27FC236}">
                    <a16:creationId xmlns:a16="http://schemas.microsoft.com/office/drawing/2014/main" id="{8AD326DF-7796-AB50-7BDD-CCF52ABF1973}"/>
                  </a:ext>
                </a:extLst>
              </p14:cNvPr>
              <p14:cNvContentPartPr/>
              <p14:nvPr/>
            </p14:nvContentPartPr>
            <p14:xfrm>
              <a:off x="4377707" y="3839765"/>
              <a:ext cx="720" cy="1080"/>
            </p14:xfrm>
          </p:contentPart>
        </mc:Choice>
        <mc:Fallback xmlns="">
          <p:pic>
            <p:nvPicPr>
              <p:cNvPr id="253" name="Písanie rukou 252">
                <a:extLst>
                  <a:ext uri="{FF2B5EF4-FFF2-40B4-BE49-F238E27FC236}">
                    <a16:creationId xmlns:a16="http://schemas.microsoft.com/office/drawing/2014/main" id="{8AD326DF-7796-AB50-7BDD-CCF52ABF1973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4314707" y="3777125"/>
                <a:ext cx="12636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8">
            <p14:nvContentPartPr>
              <p14:cNvPr id="259" name="Písanie rukou 258">
                <a:extLst>
                  <a:ext uri="{FF2B5EF4-FFF2-40B4-BE49-F238E27FC236}">
                    <a16:creationId xmlns:a16="http://schemas.microsoft.com/office/drawing/2014/main" id="{C8588583-9AB8-CB73-1F8E-797B3AA2F172}"/>
                  </a:ext>
                </a:extLst>
              </p14:cNvPr>
              <p14:cNvContentPartPr/>
              <p14:nvPr/>
            </p14:nvContentPartPr>
            <p14:xfrm>
              <a:off x="4147307" y="3815285"/>
              <a:ext cx="1440" cy="2160"/>
            </p14:xfrm>
          </p:contentPart>
        </mc:Choice>
        <mc:Fallback xmlns="">
          <p:pic>
            <p:nvPicPr>
              <p:cNvPr id="259" name="Písanie rukou 258">
                <a:extLst>
                  <a:ext uri="{FF2B5EF4-FFF2-40B4-BE49-F238E27FC236}">
                    <a16:creationId xmlns:a16="http://schemas.microsoft.com/office/drawing/2014/main" id="{C8588583-9AB8-CB73-1F8E-797B3AA2F172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4084667" y="3752645"/>
                <a:ext cx="127080" cy="12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E9335CDB-BB21-53B8-FE3F-6344B9EF2FD7}"/>
              </a:ext>
            </a:extLst>
          </p:cNvPr>
          <p:cNvGrpSpPr/>
          <p:nvPr/>
        </p:nvGrpSpPr>
        <p:grpSpPr>
          <a:xfrm>
            <a:off x="4203107" y="3544205"/>
            <a:ext cx="455040" cy="151560"/>
            <a:chOff x="4203107" y="3544205"/>
            <a:chExt cx="455040" cy="1515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0">
              <p14:nvContentPartPr>
                <p14:cNvPr id="254" name="Písanie rukou 253">
                  <a:extLst>
                    <a:ext uri="{FF2B5EF4-FFF2-40B4-BE49-F238E27FC236}">
                      <a16:creationId xmlns:a16="http://schemas.microsoft.com/office/drawing/2014/main" id="{E44EFAD4-05AA-9FA6-2D86-F48379812386}"/>
                    </a:ext>
                  </a:extLst>
                </p14:cNvPr>
                <p14:cNvContentPartPr/>
                <p14:nvPr/>
              </p14:nvContentPartPr>
              <p14:xfrm>
                <a:off x="4371947" y="3544205"/>
                <a:ext cx="30960" cy="19440"/>
              </p14:xfrm>
            </p:contentPart>
          </mc:Choice>
          <mc:Fallback xmlns="">
            <p:pic>
              <p:nvPicPr>
                <p:cNvPr id="254" name="Písanie rukou 253">
                  <a:extLst>
                    <a:ext uri="{FF2B5EF4-FFF2-40B4-BE49-F238E27FC236}">
                      <a16:creationId xmlns:a16="http://schemas.microsoft.com/office/drawing/2014/main" id="{E44EFAD4-05AA-9FA6-2D86-F48379812386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308947" y="3481205"/>
                  <a:ext cx="1566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2">
              <p14:nvContentPartPr>
                <p14:cNvPr id="255" name="Písanie rukou 254">
                  <a:extLst>
                    <a:ext uri="{FF2B5EF4-FFF2-40B4-BE49-F238E27FC236}">
                      <a16:creationId xmlns:a16="http://schemas.microsoft.com/office/drawing/2014/main" id="{1FE94F8E-19DF-65D2-6E45-309F9C2C9214}"/>
                    </a:ext>
                  </a:extLst>
                </p14:cNvPr>
                <p14:cNvContentPartPr/>
                <p14:nvPr/>
              </p14:nvContentPartPr>
              <p14:xfrm>
                <a:off x="4624307" y="3676685"/>
                <a:ext cx="33840" cy="19080"/>
              </p14:xfrm>
            </p:contentPart>
          </mc:Choice>
          <mc:Fallback xmlns="">
            <p:pic>
              <p:nvPicPr>
                <p:cNvPr id="255" name="Písanie rukou 254">
                  <a:extLst>
                    <a:ext uri="{FF2B5EF4-FFF2-40B4-BE49-F238E27FC236}">
                      <a16:creationId xmlns:a16="http://schemas.microsoft.com/office/drawing/2014/main" id="{1FE94F8E-19DF-65D2-6E45-309F9C2C9214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561667" y="3613685"/>
                  <a:ext cx="1594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4">
              <p14:nvContentPartPr>
                <p14:cNvPr id="258" name="Písanie rukou 257">
                  <a:extLst>
                    <a:ext uri="{FF2B5EF4-FFF2-40B4-BE49-F238E27FC236}">
                      <a16:creationId xmlns:a16="http://schemas.microsoft.com/office/drawing/2014/main" id="{920AEEA1-6FB4-E0E4-D40D-4766D75675E3}"/>
                    </a:ext>
                  </a:extLst>
                </p14:cNvPr>
                <p14:cNvContentPartPr/>
                <p14:nvPr/>
              </p14:nvContentPartPr>
              <p14:xfrm>
                <a:off x="4203107" y="3548525"/>
                <a:ext cx="1080" cy="1440"/>
              </p14:xfrm>
            </p:contentPart>
          </mc:Choice>
          <mc:Fallback xmlns="">
            <p:pic>
              <p:nvPicPr>
                <p:cNvPr id="258" name="Písanie rukou 257">
                  <a:extLst>
                    <a:ext uri="{FF2B5EF4-FFF2-40B4-BE49-F238E27FC236}">
                      <a16:creationId xmlns:a16="http://schemas.microsoft.com/office/drawing/2014/main" id="{920AEEA1-6FB4-E0E4-D40D-4766D75675E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140467" y="3485525"/>
                  <a:ext cx="1267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6">
              <p14:nvContentPartPr>
                <p14:cNvPr id="260" name="Písanie rukou 259">
                  <a:extLst>
                    <a:ext uri="{FF2B5EF4-FFF2-40B4-BE49-F238E27FC236}">
                      <a16:creationId xmlns:a16="http://schemas.microsoft.com/office/drawing/2014/main" id="{AF85940E-CB06-2DF7-DCB8-9A7B8FD9B713}"/>
                    </a:ext>
                  </a:extLst>
                </p14:cNvPr>
                <p14:cNvContentPartPr/>
                <p14:nvPr/>
              </p14:nvContentPartPr>
              <p14:xfrm>
                <a:off x="4451867" y="3601085"/>
                <a:ext cx="27360" cy="18000"/>
              </p14:xfrm>
            </p:contentPart>
          </mc:Choice>
          <mc:Fallback xmlns="">
            <p:pic>
              <p:nvPicPr>
                <p:cNvPr id="260" name="Písanie rukou 259">
                  <a:extLst>
                    <a:ext uri="{FF2B5EF4-FFF2-40B4-BE49-F238E27FC236}">
                      <a16:creationId xmlns:a16="http://schemas.microsoft.com/office/drawing/2014/main" id="{AF85940E-CB06-2DF7-DCB8-9A7B8FD9B71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389227" y="3538085"/>
                  <a:ext cx="153000" cy="14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8CDAA23F-862E-E09B-0ADD-41074C0F3656}"/>
              </a:ext>
            </a:extLst>
          </p:cNvPr>
          <p:cNvGrpSpPr/>
          <p:nvPr/>
        </p:nvGrpSpPr>
        <p:grpSpPr>
          <a:xfrm>
            <a:off x="4511987" y="3279605"/>
            <a:ext cx="126000" cy="100800"/>
            <a:chOff x="4511987" y="3279605"/>
            <a:chExt cx="126000" cy="100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8">
              <p14:nvContentPartPr>
                <p14:cNvPr id="256" name="Písanie rukou 255">
                  <a:extLst>
                    <a:ext uri="{FF2B5EF4-FFF2-40B4-BE49-F238E27FC236}">
                      <a16:creationId xmlns:a16="http://schemas.microsoft.com/office/drawing/2014/main" id="{EDCF1B01-DD93-B04D-9EAB-42CF6244CB60}"/>
                    </a:ext>
                  </a:extLst>
                </p14:cNvPr>
                <p14:cNvContentPartPr/>
                <p14:nvPr/>
              </p14:nvContentPartPr>
              <p14:xfrm>
                <a:off x="4620347" y="3379685"/>
                <a:ext cx="1800" cy="720"/>
              </p14:xfrm>
            </p:contentPart>
          </mc:Choice>
          <mc:Fallback xmlns="">
            <p:pic>
              <p:nvPicPr>
                <p:cNvPr id="256" name="Písanie rukou 255">
                  <a:extLst>
                    <a:ext uri="{FF2B5EF4-FFF2-40B4-BE49-F238E27FC236}">
                      <a16:creationId xmlns:a16="http://schemas.microsoft.com/office/drawing/2014/main" id="{EDCF1B01-DD93-B04D-9EAB-42CF6244CB60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557347" y="3317045"/>
                  <a:ext cx="1274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0">
              <p14:nvContentPartPr>
                <p14:cNvPr id="257" name="Písanie rukou 256">
                  <a:extLst>
                    <a:ext uri="{FF2B5EF4-FFF2-40B4-BE49-F238E27FC236}">
                      <a16:creationId xmlns:a16="http://schemas.microsoft.com/office/drawing/2014/main" id="{AC045918-7D8C-FC97-9E07-F8EAF7408703}"/>
                    </a:ext>
                  </a:extLst>
                </p14:cNvPr>
                <p14:cNvContentPartPr/>
                <p14:nvPr/>
              </p14:nvContentPartPr>
              <p14:xfrm>
                <a:off x="4511987" y="3279605"/>
                <a:ext cx="18720" cy="16920"/>
              </p14:xfrm>
            </p:contentPart>
          </mc:Choice>
          <mc:Fallback xmlns="">
            <p:pic>
              <p:nvPicPr>
                <p:cNvPr id="257" name="Písanie rukou 256">
                  <a:extLst>
                    <a:ext uri="{FF2B5EF4-FFF2-40B4-BE49-F238E27FC236}">
                      <a16:creationId xmlns:a16="http://schemas.microsoft.com/office/drawing/2014/main" id="{AC045918-7D8C-FC97-9E07-F8EAF740870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448987" y="3216605"/>
                  <a:ext cx="1443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2">
              <p14:nvContentPartPr>
                <p14:cNvPr id="261" name="Písanie rukou 260">
                  <a:extLst>
                    <a:ext uri="{FF2B5EF4-FFF2-40B4-BE49-F238E27FC236}">
                      <a16:creationId xmlns:a16="http://schemas.microsoft.com/office/drawing/2014/main" id="{4103A8A4-354F-15E8-4D08-C0ECAE238C89}"/>
                    </a:ext>
                  </a:extLst>
                </p14:cNvPr>
                <p14:cNvContentPartPr/>
                <p14:nvPr/>
              </p14:nvContentPartPr>
              <p14:xfrm>
                <a:off x="4622507" y="3287165"/>
                <a:ext cx="15480" cy="5400"/>
              </p14:xfrm>
            </p:contentPart>
          </mc:Choice>
          <mc:Fallback xmlns="">
            <p:pic>
              <p:nvPicPr>
                <p:cNvPr id="261" name="Písanie rukou 260">
                  <a:extLst>
                    <a:ext uri="{FF2B5EF4-FFF2-40B4-BE49-F238E27FC236}">
                      <a16:creationId xmlns:a16="http://schemas.microsoft.com/office/drawing/2014/main" id="{4103A8A4-354F-15E8-4D08-C0ECAE238C89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559867" y="3224525"/>
                  <a:ext cx="141120" cy="13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Skupina 290">
            <a:extLst>
              <a:ext uri="{FF2B5EF4-FFF2-40B4-BE49-F238E27FC236}">
                <a16:creationId xmlns:a16="http://schemas.microsoft.com/office/drawing/2014/main" id="{F0C70D95-FB01-2882-A553-7D1B2399E17B}"/>
              </a:ext>
            </a:extLst>
          </p:cNvPr>
          <p:cNvGrpSpPr/>
          <p:nvPr/>
        </p:nvGrpSpPr>
        <p:grpSpPr>
          <a:xfrm>
            <a:off x="4452587" y="4566605"/>
            <a:ext cx="810720" cy="454320"/>
            <a:chOff x="4452587" y="4566605"/>
            <a:chExt cx="810720" cy="454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4">
              <p14:nvContentPartPr>
                <p14:cNvPr id="262" name="Písanie rukou 261">
                  <a:extLst>
                    <a:ext uri="{FF2B5EF4-FFF2-40B4-BE49-F238E27FC236}">
                      <a16:creationId xmlns:a16="http://schemas.microsoft.com/office/drawing/2014/main" id="{D8F6ECAA-C9FC-F569-3368-0D51681E5C1D}"/>
                    </a:ext>
                  </a:extLst>
                </p14:cNvPr>
                <p14:cNvContentPartPr/>
                <p14:nvPr/>
              </p14:nvContentPartPr>
              <p14:xfrm>
                <a:off x="4760027" y="4606925"/>
                <a:ext cx="13320" cy="17640"/>
              </p14:xfrm>
            </p:contentPart>
          </mc:Choice>
          <mc:Fallback xmlns="">
            <p:pic>
              <p:nvPicPr>
                <p:cNvPr id="262" name="Písanie rukou 261">
                  <a:extLst>
                    <a:ext uri="{FF2B5EF4-FFF2-40B4-BE49-F238E27FC236}">
                      <a16:creationId xmlns:a16="http://schemas.microsoft.com/office/drawing/2014/main" id="{D8F6ECAA-C9FC-F569-3368-0D51681E5C1D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4697387" y="4543925"/>
                  <a:ext cx="138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6">
              <p14:nvContentPartPr>
                <p14:cNvPr id="263" name="Písanie rukou 262">
                  <a:extLst>
                    <a:ext uri="{FF2B5EF4-FFF2-40B4-BE49-F238E27FC236}">
                      <a16:creationId xmlns:a16="http://schemas.microsoft.com/office/drawing/2014/main" id="{DA88B98A-0420-AA8C-9919-3D9FB87C62EC}"/>
                    </a:ext>
                  </a:extLst>
                </p14:cNvPr>
                <p14:cNvContentPartPr/>
                <p14:nvPr/>
              </p14:nvContentPartPr>
              <p14:xfrm>
                <a:off x="4648067" y="4776485"/>
                <a:ext cx="1440" cy="9360"/>
              </p14:xfrm>
            </p:contentPart>
          </mc:Choice>
          <mc:Fallback xmlns="">
            <p:pic>
              <p:nvPicPr>
                <p:cNvPr id="263" name="Písanie rukou 262">
                  <a:extLst>
                    <a:ext uri="{FF2B5EF4-FFF2-40B4-BE49-F238E27FC236}">
                      <a16:creationId xmlns:a16="http://schemas.microsoft.com/office/drawing/2014/main" id="{DA88B98A-0420-AA8C-9919-3D9FB87C62EC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4585427" y="4713845"/>
                  <a:ext cx="1270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8">
              <p14:nvContentPartPr>
                <p14:cNvPr id="264" name="Písanie rukou 263">
                  <a:extLst>
                    <a:ext uri="{FF2B5EF4-FFF2-40B4-BE49-F238E27FC236}">
                      <a16:creationId xmlns:a16="http://schemas.microsoft.com/office/drawing/2014/main" id="{9BA4199F-A200-B5DB-33F2-4C3D1557F5B4}"/>
                    </a:ext>
                  </a:extLst>
                </p14:cNvPr>
                <p14:cNvContentPartPr/>
                <p14:nvPr/>
              </p14:nvContentPartPr>
              <p14:xfrm>
                <a:off x="4757147" y="4965125"/>
                <a:ext cx="8280" cy="35280"/>
              </p14:xfrm>
            </p:contentPart>
          </mc:Choice>
          <mc:Fallback xmlns="">
            <p:pic>
              <p:nvPicPr>
                <p:cNvPr id="264" name="Písanie rukou 263">
                  <a:extLst>
                    <a:ext uri="{FF2B5EF4-FFF2-40B4-BE49-F238E27FC236}">
                      <a16:creationId xmlns:a16="http://schemas.microsoft.com/office/drawing/2014/main" id="{9BA4199F-A200-B5DB-33F2-4C3D1557F5B4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4694147" y="4902485"/>
                  <a:ext cx="1339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0">
              <p14:nvContentPartPr>
                <p14:cNvPr id="265" name="Písanie rukou 264">
                  <a:extLst>
                    <a:ext uri="{FF2B5EF4-FFF2-40B4-BE49-F238E27FC236}">
                      <a16:creationId xmlns:a16="http://schemas.microsoft.com/office/drawing/2014/main" id="{B14F6F32-6F97-5B97-B0B3-279BE3663507}"/>
                    </a:ext>
                  </a:extLst>
                </p14:cNvPr>
                <p14:cNvContentPartPr/>
                <p14:nvPr/>
              </p14:nvContentPartPr>
              <p14:xfrm>
                <a:off x="4968107" y="4987085"/>
                <a:ext cx="48600" cy="33840"/>
              </p14:xfrm>
            </p:contentPart>
          </mc:Choice>
          <mc:Fallback xmlns="">
            <p:pic>
              <p:nvPicPr>
                <p:cNvPr id="265" name="Písanie rukou 264">
                  <a:extLst>
                    <a:ext uri="{FF2B5EF4-FFF2-40B4-BE49-F238E27FC236}">
                      <a16:creationId xmlns:a16="http://schemas.microsoft.com/office/drawing/2014/main" id="{B14F6F32-6F97-5B97-B0B3-279BE366350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4905467" y="4924085"/>
                  <a:ext cx="1742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2">
              <p14:nvContentPartPr>
                <p14:cNvPr id="266" name="Písanie rukou 265">
                  <a:extLst>
                    <a:ext uri="{FF2B5EF4-FFF2-40B4-BE49-F238E27FC236}">
                      <a16:creationId xmlns:a16="http://schemas.microsoft.com/office/drawing/2014/main" id="{6C8DBCB1-2AE2-86F0-E437-767383D2E006}"/>
                    </a:ext>
                  </a:extLst>
                </p14:cNvPr>
                <p14:cNvContentPartPr/>
                <p14:nvPr/>
              </p14:nvContentPartPr>
              <p14:xfrm>
                <a:off x="5045507" y="4566605"/>
                <a:ext cx="360" cy="360"/>
              </p14:xfrm>
            </p:contentPart>
          </mc:Choice>
          <mc:Fallback xmlns="">
            <p:pic>
              <p:nvPicPr>
                <p:cNvPr id="266" name="Písanie rukou 265">
                  <a:extLst>
                    <a:ext uri="{FF2B5EF4-FFF2-40B4-BE49-F238E27FC236}">
                      <a16:creationId xmlns:a16="http://schemas.microsoft.com/office/drawing/2014/main" id="{6C8DBCB1-2AE2-86F0-E437-767383D2E00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982867" y="450360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4">
              <p14:nvContentPartPr>
                <p14:cNvPr id="267" name="Písanie rukou 266">
                  <a:extLst>
                    <a:ext uri="{FF2B5EF4-FFF2-40B4-BE49-F238E27FC236}">
                      <a16:creationId xmlns:a16="http://schemas.microsoft.com/office/drawing/2014/main" id="{DF2D77EB-5998-3109-B2CE-4C40EA3684ED}"/>
                    </a:ext>
                  </a:extLst>
                </p14:cNvPr>
                <p14:cNvContentPartPr/>
                <p14:nvPr/>
              </p14:nvContentPartPr>
              <p14:xfrm>
                <a:off x="5146667" y="4679285"/>
                <a:ext cx="31320" cy="90000"/>
              </p14:xfrm>
            </p:contentPart>
          </mc:Choice>
          <mc:Fallback xmlns="">
            <p:pic>
              <p:nvPicPr>
                <p:cNvPr id="267" name="Písanie rukou 266">
                  <a:extLst>
                    <a:ext uri="{FF2B5EF4-FFF2-40B4-BE49-F238E27FC236}">
                      <a16:creationId xmlns:a16="http://schemas.microsoft.com/office/drawing/2014/main" id="{DF2D77EB-5998-3109-B2CE-4C40EA3684E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084027" y="4616645"/>
                  <a:ext cx="1569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6">
              <p14:nvContentPartPr>
                <p14:cNvPr id="268" name="Písanie rukou 267">
                  <a:extLst>
                    <a:ext uri="{FF2B5EF4-FFF2-40B4-BE49-F238E27FC236}">
                      <a16:creationId xmlns:a16="http://schemas.microsoft.com/office/drawing/2014/main" id="{3D9394AF-3836-A0F7-0831-56BD2B9354E8}"/>
                    </a:ext>
                  </a:extLst>
                </p14:cNvPr>
                <p14:cNvContentPartPr/>
                <p14:nvPr/>
              </p14:nvContentPartPr>
              <p14:xfrm>
                <a:off x="5217587" y="4928765"/>
                <a:ext cx="45720" cy="26280"/>
              </p14:xfrm>
            </p:contentPart>
          </mc:Choice>
          <mc:Fallback xmlns="">
            <p:pic>
              <p:nvPicPr>
                <p:cNvPr id="268" name="Písanie rukou 267">
                  <a:extLst>
                    <a:ext uri="{FF2B5EF4-FFF2-40B4-BE49-F238E27FC236}">
                      <a16:creationId xmlns:a16="http://schemas.microsoft.com/office/drawing/2014/main" id="{3D9394AF-3836-A0F7-0831-56BD2B9354E8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154947" y="4865765"/>
                  <a:ext cx="1713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8">
              <p14:nvContentPartPr>
                <p14:cNvPr id="269" name="Písanie rukou 268">
                  <a:extLst>
                    <a:ext uri="{FF2B5EF4-FFF2-40B4-BE49-F238E27FC236}">
                      <a16:creationId xmlns:a16="http://schemas.microsoft.com/office/drawing/2014/main" id="{257A52B6-A806-8EC1-EDC3-9BA98AB12ABF}"/>
                    </a:ext>
                  </a:extLst>
                </p14:cNvPr>
                <p14:cNvContentPartPr/>
                <p14:nvPr/>
              </p14:nvContentPartPr>
              <p14:xfrm>
                <a:off x="5167907" y="4590005"/>
                <a:ext cx="1800" cy="360"/>
              </p14:xfrm>
            </p:contentPart>
          </mc:Choice>
          <mc:Fallback xmlns="">
            <p:pic>
              <p:nvPicPr>
                <p:cNvPr id="269" name="Písanie rukou 268">
                  <a:extLst>
                    <a:ext uri="{FF2B5EF4-FFF2-40B4-BE49-F238E27FC236}">
                      <a16:creationId xmlns:a16="http://schemas.microsoft.com/office/drawing/2014/main" id="{257A52B6-A806-8EC1-EDC3-9BA98AB12ABF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105267" y="4527365"/>
                  <a:ext cx="1274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0">
              <p14:nvContentPartPr>
                <p14:cNvPr id="270" name="Písanie rukou 269">
                  <a:extLst>
                    <a:ext uri="{FF2B5EF4-FFF2-40B4-BE49-F238E27FC236}">
                      <a16:creationId xmlns:a16="http://schemas.microsoft.com/office/drawing/2014/main" id="{59D00AF5-0880-D257-87EE-9FE990675329}"/>
                    </a:ext>
                  </a:extLst>
                </p14:cNvPr>
                <p14:cNvContentPartPr/>
                <p14:nvPr/>
              </p14:nvContentPartPr>
              <p14:xfrm>
                <a:off x="4938227" y="4696925"/>
                <a:ext cx="29160" cy="72360"/>
              </p14:xfrm>
            </p:contentPart>
          </mc:Choice>
          <mc:Fallback xmlns="">
            <p:pic>
              <p:nvPicPr>
                <p:cNvPr id="270" name="Písanie rukou 269">
                  <a:extLst>
                    <a:ext uri="{FF2B5EF4-FFF2-40B4-BE49-F238E27FC236}">
                      <a16:creationId xmlns:a16="http://schemas.microsoft.com/office/drawing/2014/main" id="{59D00AF5-0880-D257-87EE-9FE99067532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875227" y="4633925"/>
                  <a:ext cx="1548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2">
              <p14:nvContentPartPr>
                <p14:cNvPr id="271" name="Písanie rukou 270">
                  <a:extLst>
                    <a:ext uri="{FF2B5EF4-FFF2-40B4-BE49-F238E27FC236}">
                      <a16:creationId xmlns:a16="http://schemas.microsoft.com/office/drawing/2014/main" id="{9F2AFF37-B8F5-CA1C-6224-C32D971FA293}"/>
                    </a:ext>
                  </a:extLst>
                </p14:cNvPr>
                <p14:cNvContentPartPr/>
                <p14:nvPr/>
              </p14:nvContentPartPr>
              <p14:xfrm>
                <a:off x="4862267" y="4806365"/>
                <a:ext cx="15120" cy="15120"/>
              </p14:xfrm>
            </p:contentPart>
          </mc:Choice>
          <mc:Fallback xmlns="">
            <p:pic>
              <p:nvPicPr>
                <p:cNvPr id="271" name="Písanie rukou 270">
                  <a:extLst>
                    <a:ext uri="{FF2B5EF4-FFF2-40B4-BE49-F238E27FC236}">
                      <a16:creationId xmlns:a16="http://schemas.microsoft.com/office/drawing/2014/main" id="{9F2AFF37-B8F5-CA1C-6224-C32D971FA29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799627" y="4743365"/>
                  <a:ext cx="1407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4">
              <p14:nvContentPartPr>
                <p14:cNvPr id="272" name="Písanie rukou 271">
                  <a:extLst>
                    <a:ext uri="{FF2B5EF4-FFF2-40B4-BE49-F238E27FC236}">
                      <a16:creationId xmlns:a16="http://schemas.microsoft.com/office/drawing/2014/main" id="{D241107A-469B-7CB1-AC40-BEA195E58829}"/>
                    </a:ext>
                  </a:extLst>
                </p14:cNvPr>
                <p14:cNvContentPartPr/>
                <p14:nvPr/>
              </p14:nvContentPartPr>
              <p14:xfrm>
                <a:off x="4452587" y="4807085"/>
                <a:ext cx="25920" cy="76680"/>
              </p14:xfrm>
            </p:contentPart>
          </mc:Choice>
          <mc:Fallback xmlns="">
            <p:pic>
              <p:nvPicPr>
                <p:cNvPr id="272" name="Písanie rukou 271">
                  <a:extLst>
                    <a:ext uri="{FF2B5EF4-FFF2-40B4-BE49-F238E27FC236}">
                      <a16:creationId xmlns:a16="http://schemas.microsoft.com/office/drawing/2014/main" id="{D241107A-469B-7CB1-AC40-BEA195E5882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389587" y="4744085"/>
                  <a:ext cx="151560" cy="20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6">
            <p14:nvContentPartPr>
              <p14:cNvPr id="273" name="Písanie rukou 272">
                <a:extLst>
                  <a:ext uri="{FF2B5EF4-FFF2-40B4-BE49-F238E27FC236}">
                    <a16:creationId xmlns:a16="http://schemas.microsoft.com/office/drawing/2014/main" id="{2B264227-9C66-D56E-83CA-E671DB30D86E}"/>
                  </a:ext>
                </a:extLst>
              </p14:cNvPr>
              <p14:cNvContentPartPr/>
              <p14:nvPr/>
            </p14:nvContentPartPr>
            <p14:xfrm>
              <a:off x="6069707" y="5287325"/>
              <a:ext cx="5400" cy="1080"/>
            </p14:xfrm>
          </p:contentPart>
        </mc:Choice>
        <mc:Fallback xmlns="">
          <p:pic>
            <p:nvPicPr>
              <p:cNvPr id="273" name="Písanie rukou 272">
                <a:extLst>
                  <a:ext uri="{FF2B5EF4-FFF2-40B4-BE49-F238E27FC236}">
                    <a16:creationId xmlns:a16="http://schemas.microsoft.com/office/drawing/2014/main" id="{2B264227-9C66-D56E-83CA-E671DB30D86E}"/>
                  </a:ext>
                </a:extLst>
              </p:cNvPr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6006707" y="5224325"/>
                <a:ext cx="13104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8">
            <p14:nvContentPartPr>
              <p14:cNvPr id="274" name="Písanie rukou 273">
                <a:extLst>
                  <a:ext uri="{FF2B5EF4-FFF2-40B4-BE49-F238E27FC236}">
                    <a16:creationId xmlns:a16="http://schemas.microsoft.com/office/drawing/2014/main" id="{9F786FCF-F5B0-47DC-2545-2831FF4D1D37}"/>
                  </a:ext>
                </a:extLst>
              </p14:cNvPr>
              <p14:cNvContentPartPr/>
              <p14:nvPr/>
            </p14:nvContentPartPr>
            <p14:xfrm>
              <a:off x="5912747" y="5579285"/>
              <a:ext cx="27360" cy="28800"/>
            </p14:xfrm>
          </p:contentPart>
        </mc:Choice>
        <mc:Fallback xmlns="">
          <p:pic>
            <p:nvPicPr>
              <p:cNvPr id="274" name="Písanie rukou 273">
                <a:extLst>
                  <a:ext uri="{FF2B5EF4-FFF2-40B4-BE49-F238E27FC236}">
                    <a16:creationId xmlns:a16="http://schemas.microsoft.com/office/drawing/2014/main" id="{9F786FCF-F5B0-47DC-2545-2831FF4D1D37}"/>
                  </a:ext>
                </a:extLst>
              </p:cNvPr>
              <p:cNvPicPr/>
              <p:nvPr/>
            </p:nvPicPr>
            <p:blipFill>
              <a:blip r:embed="rId389"/>
              <a:stretch>
                <a:fillRect/>
              </a:stretch>
            </p:blipFill>
            <p:spPr>
              <a:xfrm>
                <a:off x="5849747" y="5516285"/>
                <a:ext cx="15300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0">
            <p14:nvContentPartPr>
              <p14:cNvPr id="275" name="Písanie rukou 274">
                <a:extLst>
                  <a:ext uri="{FF2B5EF4-FFF2-40B4-BE49-F238E27FC236}">
                    <a16:creationId xmlns:a16="http://schemas.microsoft.com/office/drawing/2014/main" id="{21155551-DC38-80C9-E603-852EE6525C1B}"/>
                  </a:ext>
                </a:extLst>
              </p14:cNvPr>
              <p14:cNvContentPartPr/>
              <p14:nvPr/>
            </p14:nvContentPartPr>
            <p14:xfrm>
              <a:off x="6045947" y="5747765"/>
              <a:ext cx="49320" cy="37800"/>
            </p14:xfrm>
          </p:contentPart>
        </mc:Choice>
        <mc:Fallback xmlns="">
          <p:pic>
            <p:nvPicPr>
              <p:cNvPr id="275" name="Písanie rukou 274">
                <a:extLst>
                  <a:ext uri="{FF2B5EF4-FFF2-40B4-BE49-F238E27FC236}">
                    <a16:creationId xmlns:a16="http://schemas.microsoft.com/office/drawing/2014/main" id="{21155551-DC38-80C9-E603-852EE6525C1B}"/>
                  </a:ext>
                </a:extLst>
              </p:cNvPr>
              <p:cNvPicPr/>
              <p:nvPr/>
            </p:nvPicPr>
            <p:blipFill>
              <a:blip r:embed="rId391"/>
              <a:stretch>
                <a:fillRect/>
              </a:stretch>
            </p:blipFill>
            <p:spPr>
              <a:xfrm>
                <a:off x="5982947" y="5685125"/>
                <a:ext cx="17496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2">
            <p14:nvContentPartPr>
              <p14:cNvPr id="276" name="Písanie rukou 275">
                <a:extLst>
                  <a:ext uri="{FF2B5EF4-FFF2-40B4-BE49-F238E27FC236}">
                    <a16:creationId xmlns:a16="http://schemas.microsoft.com/office/drawing/2014/main" id="{A2464AF9-2AAA-1DF8-D222-D94636D1CE75}"/>
                  </a:ext>
                </a:extLst>
              </p14:cNvPr>
              <p14:cNvContentPartPr/>
              <p14:nvPr/>
            </p14:nvContentPartPr>
            <p14:xfrm>
              <a:off x="6168347" y="5626085"/>
              <a:ext cx="10800" cy="360"/>
            </p14:xfrm>
          </p:contentPart>
        </mc:Choice>
        <mc:Fallback xmlns="">
          <p:pic>
            <p:nvPicPr>
              <p:cNvPr id="276" name="Písanie rukou 275">
                <a:extLst>
                  <a:ext uri="{FF2B5EF4-FFF2-40B4-BE49-F238E27FC236}">
                    <a16:creationId xmlns:a16="http://schemas.microsoft.com/office/drawing/2014/main" id="{A2464AF9-2AAA-1DF8-D222-D94636D1CE75}"/>
                  </a:ext>
                </a:extLst>
              </p:cNvPr>
              <p:cNvPicPr/>
              <p:nvPr/>
            </p:nvPicPr>
            <p:blipFill>
              <a:blip r:embed="rId393"/>
              <a:stretch>
                <a:fillRect/>
              </a:stretch>
            </p:blipFill>
            <p:spPr>
              <a:xfrm>
                <a:off x="6105347" y="5563085"/>
                <a:ext cx="1364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4">
            <p14:nvContentPartPr>
              <p14:cNvPr id="277" name="Písanie rukou 276">
                <a:extLst>
                  <a:ext uri="{FF2B5EF4-FFF2-40B4-BE49-F238E27FC236}">
                    <a16:creationId xmlns:a16="http://schemas.microsoft.com/office/drawing/2014/main" id="{E72937A4-636E-7612-CA14-32450FDED8DA}"/>
                  </a:ext>
                </a:extLst>
              </p14:cNvPr>
              <p14:cNvContentPartPr/>
              <p14:nvPr/>
            </p14:nvContentPartPr>
            <p14:xfrm>
              <a:off x="6131987" y="5479565"/>
              <a:ext cx="65880" cy="35280"/>
            </p14:xfrm>
          </p:contentPart>
        </mc:Choice>
        <mc:Fallback xmlns="">
          <p:pic>
            <p:nvPicPr>
              <p:cNvPr id="277" name="Písanie rukou 276">
                <a:extLst>
                  <a:ext uri="{FF2B5EF4-FFF2-40B4-BE49-F238E27FC236}">
                    <a16:creationId xmlns:a16="http://schemas.microsoft.com/office/drawing/2014/main" id="{E72937A4-636E-7612-CA14-32450FDED8DA}"/>
                  </a:ext>
                </a:extLst>
              </p:cNvPr>
              <p:cNvPicPr/>
              <p:nvPr/>
            </p:nvPicPr>
            <p:blipFill>
              <a:blip r:embed="rId395"/>
              <a:stretch>
                <a:fillRect/>
              </a:stretch>
            </p:blipFill>
            <p:spPr>
              <a:xfrm>
                <a:off x="6068987" y="5416565"/>
                <a:ext cx="19152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6">
            <p14:nvContentPartPr>
              <p14:cNvPr id="279" name="Písanie rukou 278">
                <a:extLst>
                  <a:ext uri="{FF2B5EF4-FFF2-40B4-BE49-F238E27FC236}">
                    <a16:creationId xmlns:a16="http://schemas.microsoft.com/office/drawing/2014/main" id="{E3D848CB-7D4D-040D-B433-B688CDBAF21D}"/>
                  </a:ext>
                </a:extLst>
              </p14:cNvPr>
              <p14:cNvContentPartPr/>
              <p14:nvPr/>
            </p14:nvContentPartPr>
            <p14:xfrm>
              <a:off x="6409907" y="5144765"/>
              <a:ext cx="360" cy="360"/>
            </p14:xfrm>
          </p:contentPart>
        </mc:Choice>
        <mc:Fallback xmlns="">
          <p:pic>
            <p:nvPicPr>
              <p:cNvPr id="279" name="Písanie rukou 278">
                <a:extLst>
                  <a:ext uri="{FF2B5EF4-FFF2-40B4-BE49-F238E27FC236}">
                    <a16:creationId xmlns:a16="http://schemas.microsoft.com/office/drawing/2014/main" id="{E3D848CB-7D4D-040D-B433-B688CDBAF21D}"/>
                  </a:ext>
                </a:extLst>
              </p:cNvPr>
              <p:cNvPicPr/>
              <p:nvPr/>
            </p:nvPicPr>
            <p:blipFill>
              <a:blip r:embed="rId397"/>
              <a:stretch>
                <a:fillRect/>
              </a:stretch>
            </p:blipFill>
            <p:spPr>
              <a:xfrm>
                <a:off x="6346907" y="508212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8">
            <p14:nvContentPartPr>
              <p14:cNvPr id="280" name="Písanie rukou 279">
                <a:extLst>
                  <a:ext uri="{FF2B5EF4-FFF2-40B4-BE49-F238E27FC236}">
                    <a16:creationId xmlns:a16="http://schemas.microsoft.com/office/drawing/2014/main" id="{1F070D2B-EEC3-6AF4-D6B5-8770D55C49E9}"/>
                  </a:ext>
                </a:extLst>
              </p14:cNvPr>
              <p14:cNvContentPartPr/>
              <p14:nvPr/>
            </p14:nvContentPartPr>
            <p14:xfrm>
              <a:off x="6550307" y="5379125"/>
              <a:ext cx="21600" cy="33480"/>
            </p14:xfrm>
          </p:contentPart>
        </mc:Choice>
        <mc:Fallback xmlns="">
          <p:pic>
            <p:nvPicPr>
              <p:cNvPr id="280" name="Písanie rukou 279">
                <a:extLst>
                  <a:ext uri="{FF2B5EF4-FFF2-40B4-BE49-F238E27FC236}">
                    <a16:creationId xmlns:a16="http://schemas.microsoft.com/office/drawing/2014/main" id="{1F070D2B-EEC3-6AF4-D6B5-8770D55C49E9}"/>
                  </a:ext>
                </a:extLst>
              </p:cNvPr>
              <p:cNvPicPr/>
              <p:nvPr/>
            </p:nvPicPr>
            <p:blipFill>
              <a:blip r:embed="rId399"/>
              <a:stretch>
                <a:fillRect/>
              </a:stretch>
            </p:blipFill>
            <p:spPr>
              <a:xfrm>
                <a:off x="6487667" y="5316485"/>
                <a:ext cx="147240" cy="15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0" name="Skupina 289">
            <a:extLst>
              <a:ext uri="{FF2B5EF4-FFF2-40B4-BE49-F238E27FC236}">
                <a16:creationId xmlns:a16="http://schemas.microsoft.com/office/drawing/2014/main" id="{B3B1BAC0-8914-B148-6B11-CC79B6918779}"/>
              </a:ext>
            </a:extLst>
          </p:cNvPr>
          <p:cNvGrpSpPr/>
          <p:nvPr/>
        </p:nvGrpSpPr>
        <p:grpSpPr>
          <a:xfrm>
            <a:off x="6432587" y="5558405"/>
            <a:ext cx="100080" cy="49320"/>
            <a:chOff x="6432587" y="5558405"/>
            <a:chExt cx="100080" cy="49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0">
              <p14:nvContentPartPr>
                <p14:cNvPr id="278" name="Písanie rukou 277">
                  <a:extLst>
                    <a:ext uri="{FF2B5EF4-FFF2-40B4-BE49-F238E27FC236}">
                      <a16:creationId xmlns:a16="http://schemas.microsoft.com/office/drawing/2014/main" id="{026B819C-BC69-0168-EDE6-24D050ED96AB}"/>
                    </a:ext>
                  </a:extLst>
                </p14:cNvPr>
                <p14:cNvContentPartPr/>
                <p14:nvPr/>
              </p14:nvContentPartPr>
              <p14:xfrm>
                <a:off x="6432587" y="5558405"/>
                <a:ext cx="720" cy="17280"/>
              </p14:xfrm>
            </p:contentPart>
          </mc:Choice>
          <mc:Fallback xmlns="">
            <p:pic>
              <p:nvPicPr>
                <p:cNvPr id="278" name="Písanie rukou 277">
                  <a:extLst>
                    <a:ext uri="{FF2B5EF4-FFF2-40B4-BE49-F238E27FC236}">
                      <a16:creationId xmlns:a16="http://schemas.microsoft.com/office/drawing/2014/main" id="{026B819C-BC69-0168-EDE6-24D050ED96AB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6369947" y="5495405"/>
                  <a:ext cx="1263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2">
              <p14:nvContentPartPr>
                <p14:cNvPr id="281" name="Písanie rukou 280">
                  <a:extLst>
                    <a:ext uri="{FF2B5EF4-FFF2-40B4-BE49-F238E27FC236}">
                      <a16:creationId xmlns:a16="http://schemas.microsoft.com/office/drawing/2014/main" id="{9A2CDC1F-E7F4-0617-98AF-274EA5E21A9E}"/>
                    </a:ext>
                  </a:extLst>
                </p14:cNvPr>
                <p14:cNvContentPartPr/>
                <p14:nvPr/>
              </p14:nvContentPartPr>
              <p14:xfrm>
                <a:off x="6532307" y="5607005"/>
                <a:ext cx="360" cy="720"/>
              </p14:xfrm>
            </p:contentPart>
          </mc:Choice>
          <mc:Fallback xmlns="">
            <p:pic>
              <p:nvPicPr>
                <p:cNvPr id="281" name="Písanie rukou 280">
                  <a:extLst>
                    <a:ext uri="{FF2B5EF4-FFF2-40B4-BE49-F238E27FC236}">
                      <a16:creationId xmlns:a16="http://schemas.microsoft.com/office/drawing/2014/main" id="{9A2CDC1F-E7F4-0617-98AF-274EA5E21A9E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6469307" y="5544365"/>
                  <a:ext cx="126000" cy="12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4">
            <p14:nvContentPartPr>
              <p14:cNvPr id="282" name="Písanie rukou 281">
                <a:extLst>
                  <a:ext uri="{FF2B5EF4-FFF2-40B4-BE49-F238E27FC236}">
                    <a16:creationId xmlns:a16="http://schemas.microsoft.com/office/drawing/2014/main" id="{D4FC3F25-0EF4-4B0E-3A07-532D5824F6CF}"/>
                  </a:ext>
                </a:extLst>
              </p14:cNvPr>
              <p14:cNvContentPartPr/>
              <p14:nvPr/>
            </p14:nvContentPartPr>
            <p14:xfrm>
              <a:off x="6388667" y="4232525"/>
              <a:ext cx="11880" cy="16200"/>
            </p14:xfrm>
          </p:contentPart>
        </mc:Choice>
        <mc:Fallback xmlns="">
          <p:pic>
            <p:nvPicPr>
              <p:cNvPr id="282" name="Písanie rukou 281">
                <a:extLst>
                  <a:ext uri="{FF2B5EF4-FFF2-40B4-BE49-F238E27FC236}">
                    <a16:creationId xmlns:a16="http://schemas.microsoft.com/office/drawing/2014/main" id="{D4FC3F25-0EF4-4B0E-3A07-532D5824F6CF}"/>
                  </a:ext>
                </a:extLst>
              </p:cNvPr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6326027" y="4169885"/>
                <a:ext cx="13752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6">
            <p14:nvContentPartPr>
              <p14:cNvPr id="283" name="Písanie rukou 282">
                <a:extLst>
                  <a:ext uri="{FF2B5EF4-FFF2-40B4-BE49-F238E27FC236}">
                    <a16:creationId xmlns:a16="http://schemas.microsoft.com/office/drawing/2014/main" id="{6CFCE105-9093-8806-8801-5600C9B552C3}"/>
                  </a:ext>
                </a:extLst>
              </p14:cNvPr>
              <p14:cNvContentPartPr/>
              <p14:nvPr/>
            </p14:nvContentPartPr>
            <p14:xfrm>
              <a:off x="6261227" y="4535285"/>
              <a:ext cx="27360" cy="42480"/>
            </p14:xfrm>
          </p:contentPart>
        </mc:Choice>
        <mc:Fallback xmlns="">
          <p:pic>
            <p:nvPicPr>
              <p:cNvPr id="283" name="Písanie rukou 282">
                <a:extLst>
                  <a:ext uri="{FF2B5EF4-FFF2-40B4-BE49-F238E27FC236}">
                    <a16:creationId xmlns:a16="http://schemas.microsoft.com/office/drawing/2014/main" id="{6CFCE105-9093-8806-8801-5600C9B552C3}"/>
                  </a:ext>
                </a:extLst>
              </p:cNvPr>
              <p:cNvPicPr/>
              <p:nvPr/>
            </p:nvPicPr>
            <p:blipFill>
              <a:blip r:embed="rId407"/>
              <a:stretch>
                <a:fillRect/>
              </a:stretch>
            </p:blipFill>
            <p:spPr>
              <a:xfrm>
                <a:off x="6198587" y="4472645"/>
                <a:ext cx="15300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8">
            <p14:nvContentPartPr>
              <p14:cNvPr id="284" name="Písanie rukou 283">
                <a:extLst>
                  <a:ext uri="{FF2B5EF4-FFF2-40B4-BE49-F238E27FC236}">
                    <a16:creationId xmlns:a16="http://schemas.microsoft.com/office/drawing/2014/main" id="{EC76EE93-F94F-FD1E-CDD4-077A1778F759}"/>
                  </a:ext>
                </a:extLst>
              </p14:cNvPr>
              <p14:cNvContentPartPr/>
              <p14:nvPr/>
            </p14:nvContentPartPr>
            <p14:xfrm>
              <a:off x="6418907" y="4374725"/>
              <a:ext cx="23040" cy="48600"/>
            </p14:xfrm>
          </p:contentPart>
        </mc:Choice>
        <mc:Fallback xmlns="">
          <p:pic>
            <p:nvPicPr>
              <p:cNvPr id="284" name="Písanie rukou 283">
                <a:extLst>
                  <a:ext uri="{FF2B5EF4-FFF2-40B4-BE49-F238E27FC236}">
                    <a16:creationId xmlns:a16="http://schemas.microsoft.com/office/drawing/2014/main" id="{EC76EE93-F94F-FD1E-CDD4-077A1778F759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6356267" y="4311725"/>
                <a:ext cx="14868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0">
            <p14:nvContentPartPr>
              <p14:cNvPr id="286" name="Písanie rukou 285">
                <a:extLst>
                  <a:ext uri="{FF2B5EF4-FFF2-40B4-BE49-F238E27FC236}">
                    <a16:creationId xmlns:a16="http://schemas.microsoft.com/office/drawing/2014/main" id="{28E4223E-345B-E909-3754-8935CF9FFA3F}"/>
                  </a:ext>
                </a:extLst>
              </p14:cNvPr>
              <p14:cNvContentPartPr/>
              <p14:nvPr/>
            </p14:nvContentPartPr>
            <p14:xfrm>
              <a:off x="6679547" y="4279685"/>
              <a:ext cx="56520" cy="95040"/>
            </p14:xfrm>
          </p:contentPart>
        </mc:Choice>
        <mc:Fallback xmlns="">
          <p:pic>
            <p:nvPicPr>
              <p:cNvPr id="286" name="Písanie rukou 285">
                <a:extLst>
                  <a:ext uri="{FF2B5EF4-FFF2-40B4-BE49-F238E27FC236}">
                    <a16:creationId xmlns:a16="http://schemas.microsoft.com/office/drawing/2014/main" id="{28E4223E-345B-E909-3754-8935CF9FFA3F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6616547" y="4216685"/>
                <a:ext cx="182160" cy="22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9" name="Skupina 288">
            <a:extLst>
              <a:ext uri="{FF2B5EF4-FFF2-40B4-BE49-F238E27FC236}">
                <a16:creationId xmlns:a16="http://schemas.microsoft.com/office/drawing/2014/main" id="{AB192736-15BA-D884-6E06-FC3F68C8D9E7}"/>
              </a:ext>
            </a:extLst>
          </p:cNvPr>
          <p:cNvGrpSpPr/>
          <p:nvPr/>
        </p:nvGrpSpPr>
        <p:grpSpPr>
          <a:xfrm>
            <a:off x="6671627" y="4597205"/>
            <a:ext cx="72000" cy="38880"/>
            <a:chOff x="6671627" y="4597205"/>
            <a:chExt cx="72000" cy="38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2">
              <p14:nvContentPartPr>
                <p14:cNvPr id="285" name="Písanie rukou 284">
                  <a:extLst>
                    <a:ext uri="{FF2B5EF4-FFF2-40B4-BE49-F238E27FC236}">
                      <a16:creationId xmlns:a16="http://schemas.microsoft.com/office/drawing/2014/main" id="{5A373F2B-1962-1C25-DD85-2A16B94CB3F3}"/>
                    </a:ext>
                  </a:extLst>
                </p14:cNvPr>
                <p14:cNvContentPartPr/>
                <p14:nvPr/>
              </p14:nvContentPartPr>
              <p14:xfrm>
                <a:off x="6671627" y="4597205"/>
                <a:ext cx="360" cy="360"/>
              </p14:xfrm>
            </p:contentPart>
          </mc:Choice>
          <mc:Fallback xmlns="">
            <p:pic>
              <p:nvPicPr>
                <p:cNvPr id="285" name="Písanie rukou 284">
                  <a:extLst>
                    <a:ext uri="{FF2B5EF4-FFF2-40B4-BE49-F238E27FC236}">
                      <a16:creationId xmlns:a16="http://schemas.microsoft.com/office/drawing/2014/main" id="{5A373F2B-1962-1C25-DD85-2A16B94CB3F3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6608627" y="453456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4">
              <p14:nvContentPartPr>
                <p14:cNvPr id="287" name="Písanie rukou 286">
                  <a:extLst>
                    <a:ext uri="{FF2B5EF4-FFF2-40B4-BE49-F238E27FC236}">
                      <a16:creationId xmlns:a16="http://schemas.microsoft.com/office/drawing/2014/main" id="{27F4BEC9-5921-EEAA-B6BF-C8B9DFFB4A84}"/>
                    </a:ext>
                  </a:extLst>
                </p14:cNvPr>
                <p14:cNvContentPartPr/>
                <p14:nvPr/>
              </p14:nvContentPartPr>
              <p14:xfrm>
                <a:off x="6730307" y="4623845"/>
                <a:ext cx="13320" cy="12240"/>
              </p14:xfrm>
            </p:contentPart>
          </mc:Choice>
          <mc:Fallback xmlns="">
            <p:pic>
              <p:nvPicPr>
                <p:cNvPr id="287" name="Písanie rukou 286">
                  <a:extLst>
                    <a:ext uri="{FF2B5EF4-FFF2-40B4-BE49-F238E27FC236}">
                      <a16:creationId xmlns:a16="http://schemas.microsoft.com/office/drawing/2014/main" id="{27F4BEC9-5921-EEAA-B6BF-C8B9DFFB4A84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6667667" y="4561205"/>
                  <a:ext cx="138960" cy="13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6">
            <p14:nvContentPartPr>
              <p14:cNvPr id="288" name="Písanie rukou 287">
                <a:extLst>
                  <a:ext uri="{FF2B5EF4-FFF2-40B4-BE49-F238E27FC236}">
                    <a16:creationId xmlns:a16="http://schemas.microsoft.com/office/drawing/2014/main" id="{1D32A1CD-A226-A58C-75EE-CA81D7E5ED09}"/>
                  </a:ext>
                </a:extLst>
              </p14:cNvPr>
              <p14:cNvContentPartPr/>
              <p14:nvPr/>
            </p14:nvContentPartPr>
            <p14:xfrm>
              <a:off x="6432587" y="4776845"/>
              <a:ext cx="9000" cy="9360"/>
            </p14:xfrm>
          </p:contentPart>
        </mc:Choice>
        <mc:Fallback xmlns="">
          <p:pic>
            <p:nvPicPr>
              <p:cNvPr id="288" name="Písanie rukou 287">
                <a:extLst>
                  <a:ext uri="{FF2B5EF4-FFF2-40B4-BE49-F238E27FC236}">
                    <a16:creationId xmlns:a16="http://schemas.microsoft.com/office/drawing/2014/main" id="{1D32A1CD-A226-A58C-75EE-CA81D7E5ED09}"/>
                  </a:ext>
                </a:extLst>
              </p:cNvPr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6369947" y="4714205"/>
                <a:ext cx="1346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8">
            <p14:nvContentPartPr>
              <p14:cNvPr id="297" name="Písanie rukou 296">
                <a:extLst>
                  <a:ext uri="{FF2B5EF4-FFF2-40B4-BE49-F238E27FC236}">
                    <a16:creationId xmlns:a16="http://schemas.microsoft.com/office/drawing/2014/main" id="{501BCDE3-1C1F-AC6D-AC73-18F4B481927B}"/>
                  </a:ext>
                </a:extLst>
              </p14:cNvPr>
              <p14:cNvContentPartPr/>
              <p14:nvPr/>
            </p14:nvContentPartPr>
            <p14:xfrm>
              <a:off x="7428707" y="5167805"/>
              <a:ext cx="24120" cy="20160"/>
            </p14:xfrm>
          </p:contentPart>
        </mc:Choice>
        <mc:Fallback xmlns="">
          <p:pic>
            <p:nvPicPr>
              <p:cNvPr id="297" name="Písanie rukou 296">
                <a:extLst>
                  <a:ext uri="{FF2B5EF4-FFF2-40B4-BE49-F238E27FC236}">
                    <a16:creationId xmlns:a16="http://schemas.microsoft.com/office/drawing/2014/main" id="{501BCDE3-1C1F-AC6D-AC73-18F4B481927B}"/>
                  </a:ext>
                </a:extLst>
              </p:cNvPr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7366067" y="5104805"/>
                <a:ext cx="14976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0">
            <p14:nvContentPartPr>
              <p14:cNvPr id="301" name="Písanie rukou 300">
                <a:extLst>
                  <a:ext uri="{FF2B5EF4-FFF2-40B4-BE49-F238E27FC236}">
                    <a16:creationId xmlns:a16="http://schemas.microsoft.com/office/drawing/2014/main" id="{6D07A2EA-AC8A-C455-3ED4-029BC819AF86}"/>
                  </a:ext>
                </a:extLst>
              </p14:cNvPr>
              <p14:cNvContentPartPr/>
              <p14:nvPr/>
            </p14:nvContentPartPr>
            <p14:xfrm>
              <a:off x="7878707" y="4925525"/>
              <a:ext cx="6480" cy="14760"/>
            </p14:xfrm>
          </p:contentPart>
        </mc:Choice>
        <mc:Fallback xmlns="">
          <p:pic>
            <p:nvPicPr>
              <p:cNvPr id="301" name="Písanie rukou 300">
                <a:extLst>
                  <a:ext uri="{FF2B5EF4-FFF2-40B4-BE49-F238E27FC236}">
                    <a16:creationId xmlns:a16="http://schemas.microsoft.com/office/drawing/2014/main" id="{6D07A2EA-AC8A-C455-3ED4-029BC819AF86}"/>
                  </a:ext>
                </a:extLst>
              </p:cNvPr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7815707" y="4862525"/>
                <a:ext cx="1321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2">
            <p14:nvContentPartPr>
              <p14:cNvPr id="302" name="Písanie rukou 301">
                <a:extLst>
                  <a:ext uri="{FF2B5EF4-FFF2-40B4-BE49-F238E27FC236}">
                    <a16:creationId xmlns:a16="http://schemas.microsoft.com/office/drawing/2014/main" id="{8D1D0007-76E3-8ED3-9051-8A58BA846FF2}"/>
                  </a:ext>
                </a:extLst>
              </p14:cNvPr>
              <p14:cNvContentPartPr/>
              <p14:nvPr/>
            </p14:nvContentPartPr>
            <p14:xfrm>
              <a:off x="7756307" y="5099405"/>
              <a:ext cx="8280" cy="11160"/>
            </p14:xfrm>
          </p:contentPart>
        </mc:Choice>
        <mc:Fallback xmlns="">
          <p:pic>
            <p:nvPicPr>
              <p:cNvPr id="302" name="Písanie rukou 301">
                <a:extLst>
                  <a:ext uri="{FF2B5EF4-FFF2-40B4-BE49-F238E27FC236}">
                    <a16:creationId xmlns:a16="http://schemas.microsoft.com/office/drawing/2014/main" id="{8D1D0007-76E3-8ED3-9051-8A58BA846FF2}"/>
                  </a:ext>
                </a:extLst>
              </p:cNvPr>
              <p:cNvPicPr/>
              <p:nvPr/>
            </p:nvPicPr>
            <p:blipFill>
              <a:blip r:embed="rId423"/>
              <a:stretch>
                <a:fillRect/>
              </a:stretch>
            </p:blipFill>
            <p:spPr>
              <a:xfrm>
                <a:off x="7693667" y="5036405"/>
                <a:ext cx="133920" cy="13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6" name="Skupina 305">
            <a:extLst>
              <a:ext uri="{FF2B5EF4-FFF2-40B4-BE49-F238E27FC236}">
                <a16:creationId xmlns:a16="http://schemas.microsoft.com/office/drawing/2014/main" id="{6F96561A-9368-75DB-414F-64F54FDAC71C}"/>
              </a:ext>
            </a:extLst>
          </p:cNvPr>
          <p:cNvGrpSpPr/>
          <p:nvPr/>
        </p:nvGrpSpPr>
        <p:grpSpPr>
          <a:xfrm>
            <a:off x="7220987" y="4629245"/>
            <a:ext cx="446040" cy="376920"/>
            <a:chOff x="7220987" y="4629245"/>
            <a:chExt cx="446040" cy="376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4">
              <p14:nvContentPartPr>
                <p14:cNvPr id="295" name="Písanie rukou 294">
                  <a:extLst>
                    <a:ext uri="{FF2B5EF4-FFF2-40B4-BE49-F238E27FC236}">
                      <a16:creationId xmlns:a16="http://schemas.microsoft.com/office/drawing/2014/main" id="{9365C8B3-ACA1-3BAD-56A6-3B903BE6E92C}"/>
                    </a:ext>
                  </a:extLst>
                </p14:cNvPr>
                <p14:cNvContentPartPr/>
                <p14:nvPr/>
              </p14:nvContentPartPr>
              <p14:xfrm>
                <a:off x="7375787" y="4691525"/>
                <a:ext cx="13320" cy="20880"/>
              </p14:xfrm>
            </p:contentPart>
          </mc:Choice>
          <mc:Fallback xmlns="">
            <p:pic>
              <p:nvPicPr>
                <p:cNvPr id="295" name="Písanie rukou 294">
                  <a:extLst>
                    <a:ext uri="{FF2B5EF4-FFF2-40B4-BE49-F238E27FC236}">
                      <a16:creationId xmlns:a16="http://schemas.microsoft.com/office/drawing/2014/main" id="{9365C8B3-ACA1-3BAD-56A6-3B903BE6E92C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7312787" y="4628885"/>
                  <a:ext cx="1389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6">
              <p14:nvContentPartPr>
                <p14:cNvPr id="296" name="Písanie rukou 295">
                  <a:extLst>
                    <a:ext uri="{FF2B5EF4-FFF2-40B4-BE49-F238E27FC236}">
                      <a16:creationId xmlns:a16="http://schemas.microsoft.com/office/drawing/2014/main" id="{08AA7120-A8F8-BA40-AFFA-B691857E549C}"/>
                    </a:ext>
                  </a:extLst>
                </p14:cNvPr>
                <p14:cNvContentPartPr/>
                <p14:nvPr/>
              </p14:nvContentPartPr>
              <p14:xfrm>
                <a:off x="7220987" y="4842725"/>
                <a:ext cx="9360" cy="25560"/>
              </p14:xfrm>
            </p:contentPart>
          </mc:Choice>
          <mc:Fallback xmlns="">
            <p:pic>
              <p:nvPicPr>
                <p:cNvPr id="296" name="Písanie rukou 295">
                  <a:extLst>
                    <a:ext uri="{FF2B5EF4-FFF2-40B4-BE49-F238E27FC236}">
                      <a16:creationId xmlns:a16="http://schemas.microsoft.com/office/drawing/2014/main" id="{08AA7120-A8F8-BA40-AFFA-B691857E549C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7158347" y="4780085"/>
                  <a:ext cx="1350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8">
              <p14:nvContentPartPr>
                <p14:cNvPr id="299" name="Písanie rukou 298">
                  <a:extLst>
                    <a:ext uri="{FF2B5EF4-FFF2-40B4-BE49-F238E27FC236}">
                      <a16:creationId xmlns:a16="http://schemas.microsoft.com/office/drawing/2014/main" id="{C4049200-B1DD-4031-7B90-3AFC15CC3798}"/>
                    </a:ext>
                  </a:extLst>
                </p14:cNvPr>
                <p14:cNvContentPartPr/>
                <p14:nvPr/>
              </p14:nvContentPartPr>
              <p14:xfrm>
                <a:off x="7543547" y="4793765"/>
                <a:ext cx="19440" cy="41040"/>
              </p14:xfrm>
            </p:contentPart>
          </mc:Choice>
          <mc:Fallback xmlns="">
            <p:pic>
              <p:nvPicPr>
                <p:cNvPr id="299" name="Písanie rukou 298">
                  <a:extLst>
                    <a:ext uri="{FF2B5EF4-FFF2-40B4-BE49-F238E27FC236}">
                      <a16:creationId xmlns:a16="http://schemas.microsoft.com/office/drawing/2014/main" id="{C4049200-B1DD-4031-7B90-3AFC15CC3798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7480547" y="4731125"/>
                  <a:ext cx="1450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0">
              <p14:nvContentPartPr>
                <p14:cNvPr id="300" name="Písanie rukou 299">
                  <a:extLst>
                    <a:ext uri="{FF2B5EF4-FFF2-40B4-BE49-F238E27FC236}">
                      <a16:creationId xmlns:a16="http://schemas.microsoft.com/office/drawing/2014/main" id="{669E5B71-0890-63DB-FC73-C91FE22924E7}"/>
                    </a:ext>
                  </a:extLst>
                </p14:cNvPr>
                <p14:cNvContentPartPr/>
                <p14:nvPr/>
              </p14:nvContentPartPr>
              <p14:xfrm>
                <a:off x="7666667" y="4629245"/>
                <a:ext cx="360" cy="360"/>
              </p14:xfrm>
            </p:contentPart>
          </mc:Choice>
          <mc:Fallback xmlns="">
            <p:pic>
              <p:nvPicPr>
                <p:cNvPr id="300" name="Písanie rukou 299">
                  <a:extLst>
                    <a:ext uri="{FF2B5EF4-FFF2-40B4-BE49-F238E27FC236}">
                      <a16:creationId xmlns:a16="http://schemas.microsoft.com/office/drawing/2014/main" id="{669E5B71-0890-63DB-FC73-C91FE22924E7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7603667" y="456624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2">
              <p14:nvContentPartPr>
                <p14:cNvPr id="298" name="Písanie rukou 297">
                  <a:extLst>
                    <a:ext uri="{FF2B5EF4-FFF2-40B4-BE49-F238E27FC236}">
                      <a16:creationId xmlns:a16="http://schemas.microsoft.com/office/drawing/2014/main" id="{6696C0DA-405F-B1B2-6B81-F28A83594B16}"/>
                    </a:ext>
                  </a:extLst>
                </p14:cNvPr>
                <p14:cNvContentPartPr/>
                <p14:nvPr/>
              </p14:nvContentPartPr>
              <p14:xfrm>
                <a:off x="7530587" y="4989965"/>
                <a:ext cx="32040" cy="10080"/>
              </p14:xfrm>
            </p:contentPart>
          </mc:Choice>
          <mc:Fallback xmlns="">
            <p:pic>
              <p:nvPicPr>
                <p:cNvPr id="298" name="Písanie rukou 297">
                  <a:extLst>
                    <a:ext uri="{FF2B5EF4-FFF2-40B4-BE49-F238E27FC236}">
                      <a16:creationId xmlns:a16="http://schemas.microsoft.com/office/drawing/2014/main" id="{6696C0DA-405F-B1B2-6B81-F28A83594B16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7467947" y="4926965"/>
                  <a:ext cx="1576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4">
              <p14:nvContentPartPr>
                <p14:cNvPr id="303" name="Písanie rukou 302">
                  <a:extLst>
                    <a:ext uri="{FF2B5EF4-FFF2-40B4-BE49-F238E27FC236}">
                      <a16:creationId xmlns:a16="http://schemas.microsoft.com/office/drawing/2014/main" id="{79B321B4-4F6C-C4F8-A8C3-D0C0A72E0D1E}"/>
                    </a:ext>
                  </a:extLst>
                </p14:cNvPr>
                <p14:cNvContentPartPr/>
                <p14:nvPr/>
              </p14:nvContentPartPr>
              <p14:xfrm>
                <a:off x="7440587" y="4994645"/>
                <a:ext cx="12960" cy="11520"/>
              </p14:xfrm>
            </p:contentPart>
          </mc:Choice>
          <mc:Fallback xmlns="">
            <p:pic>
              <p:nvPicPr>
                <p:cNvPr id="303" name="Písanie rukou 302">
                  <a:extLst>
                    <a:ext uri="{FF2B5EF4-FFF2-40B4-BE49-F238E27FC236}">
                      <a16:creationId xmlns:a16="http://schemas.microsoft.com/office/drawing/2014/main" id="{79B321B4-4F6C-C4F8-A8C3-D0C0A72E0D1E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7377587" y="4931645"/>
                  <a:ext cx="1386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6">
              <p14:nvContentPartPr>
                <p14:cNvPr id="304" name="Písanie rukou 303">
                  <a:extLst>
                    <a:ext uri="{FF2B5EF4-FFF2-40B4-BE49-F238E27FC236}">
                      <a16:creationId xmlns:a16="http://schemas.microsoft.com/office/drawing/2014/main" id="{2763C48D-BDDD-53BE-2CDB-9FF9808D618D}"/>
                    </a:ext>
                  </a:extLst>
                </p14:cNvPr>
                <p14:cNvContentPartPr/>
                <p14:nvPr/>
              </p14:nvContentPartPr>
              <p14:xfrm>
                <a:off x="7435187" y="4924805"/>
                <a:ext cx="360" cy="360"/>
              </p14:xfrm>
            </p:contentPart>
          </mc:Choice>
          <mc:Fallback xmlns="">
            <p:pic>
              <p:nvPicPr>
                <p:cNvPr id="304" name="Písanie rukou 303">
                  <a:extLst>
                    <a:ext uri="{FF2B5EF4-FFF2-40B4-BE49-F238E27FC236}">
                      <a16:creationId xmlns:a16="http://schemas.microsoft.com/office/drawing/2014/main" id="{2763C48D-BDDD-53BE-2CDB-9FF9808D618D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7372547" y="486180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50558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ál 9">
            <a:extLst>
              <a:ext uri="{FF2B5EF4-FFF2-40B4-BE49-F238E27FC236}">
                <a16:creationId xmlns:a16="http://schemas.microsoft.com/office/drawing/2014/main" id="{51E21578-6936-76D5-21A1-56C55C58A0EC}"/>
              </a:ext>
            </a:extLst>
          </p:cNvPr>
          <p:cNvSpPr/>
          <p:nvPr/>
        </p:nvSpPr>
        <p:spPr>
          <a:xfrm>
            <a:off x="3923731" y="1207827"/>
            <a:ext cx="4681182" cy="468118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9128050-B5B4-E5BE-C048-D42A68E1597C}"/>
              </a:ext>
            </a:extLst>
          </p:cNvPr>
          <p:cNvSpPr/>
          <p:nvPr/>
        </p:nvSpPr>
        <p:spPr>
          <a:xfrm>
            <a:off x="3923731" y="3026391"/>
            <a:ext cx="1116842" cy="1044054"/>
          </a:xfrm>
          <a:prstGeom prst="ellipse">
            <a:avLst/>
          </a:prstGeom>
          <a:solidFill>
            <a:srgbClr val="9966F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2B5C8F9-81C3-F516-A562-7E1B005FABEC}"/>
              </a:ext>
            </a:extLst>
          </p:cNvPr>
          <p:cNvSpPr/>
          <p:nvPr/>
        </p:nvSpPr>
        <p:spPr>
          <a:xfrm>
            <a:off x="7520769" y="3026391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94392FCF-67C4-EA90-6943-0E9FA38EFEBE}"/>
              </a:ext>
            </a:extLst>
          </p:cNvPr>
          <p:cNvSpPr/>
          <p:nvPr/>
        </p:nvSpPr>
        <p:spPr>
          <a:xfrm>
            <a:off x="5780101" y="1175778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911E29F-F769-FA5E-81A6-476376F2E2A0}"/>
              </a:ext>
            </a:extLst>
          </p:cNvPr>
          <p:cNvSpPr/>
          <p:nvPr/>
        </p:nvSpPr>
        <p:spPr>
          <a:xfrm>
            <a:off x="5705901" y="4922293"/>
            <a:ext cx="1116842" cy="1044054"/>
          </a:xfrm>
          <a:prstGeom prst="ellipse">
            <a:avLst/>
          </a:prstGeom>
          <a:solidFill>
            <a:srgbClr val="9966F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EBCA8B2E-97D3-DF89-F18A-3AB795AF8657}"/>
              </a:ext>
            </a:extLst>
          </p:cNvPr>
          <p:cNvSpPr/>
          <p:nvPr/>
        </p:nvSpPr>
        <p:spPr>
          <a:xfrm>
            <a:off x="4391166" y="4269476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F8038A3D-6A20-398A-0A63-59476447CD93}"/>
              </a:ext>
            </a:extLst>
          </p:cNvPr>
          <p:cNvSpPr/>
          <p:nvPr/>
        </p:nvSpPr>
        <p:spPr>
          <a:xfrm>
            <a:off x="6989360" y="1791892"/>
            <a:ext cx="1116842" cy="1044054"/>
          </a:xfrm>
          <a:prstGeom prst="ellipse">
            <a:avLst/>
          </a:prstGeom>
          <a:solidFill>
            <a:srgbClr val="9966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48865A22-0B52-5E69-9D09-FD535B20B0DC}"/>
              </a:ext>
            </a:extLst>
          </p:cNvPr>
          <p:cNvSpPr/>
          <p:nvPr/>
        </p:nvSpPr>
        <p:spPr>
          <a:xfrm>
            <a:off x="7029166" y="4361597"/>
            <a:ext cx="1116842" cy="1044054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DE9BDF50-1636-4201-160B-5C4D76FB1F80}"/>
              </a:ext>
            </a:extLst>
          </p:cNvPr>
          <p:cNvSpPr/>
          <p:nvPr/>
        </p:nvSpPr>
        <p:spPr>
          <a:xfrm>
            <a:off x="5526811" y="2300200"/>
            <a:ext cx="897263" cy="838786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90498A5E-F4FE-433C-0758-1AD5588BC788}"/>
              </a:ext>
            </a:extLst>
          </p:cNvPr>
          <p:cNvSpPr/>
          <p:nvPr/>
        </p:nvSpPr>
        <p:spPr>
          <a:xfrm>
            <a:off x="5100804" y="3496930"/>
            <a:ext cx="897263" cy="838786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061CD8AC-E080-12C7-1BFA-F323BE6A6442}"/>
              </a:ext>
            </a:extLst>
          </p:cNvPr>
          <p:cNvSpPr/>
          <p:nvPr/>
        </p:nvSpPr>
        <p:spPr>
          <a:xfrm>
            <a:off x="6606276" y="2806409"/>
            <a:ext cx="897263" cy="838786"/>
          </a:xfrm>
          <a:prstGeom prst="ellipse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D2904EE2-C5F0-0997-9DD7-E27AFD81AB9B}"/>
              </a:ext>
            </a:extLst>
          </p:cNvPr>
          <p:cNvSpPr/>
          <p:nvPr/>
        </p:nvSpPr>
        <p:spPr>
          <a:xfrm>
            <a:off x="6015297" y="3284358"/>
            <a:ext cx="646450" cy="604319"/>
          </a:xfrm>
          <a:prstGeom prst="ellipse">
            <a:avLst/>
          </a:prstGeom>
          <a:solidFill>
            <a:srgbClr val="9966FF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37" name="Písanie rukou 36">
                <a:extLst>
                  <a:ext uri="{FF2B5EF4-FFF2-40B4-BE49-F238E27FC236}">
                    <a16:creationId xmlns:a16="http://schemas.microsoft.com/office/drawing/2014/main" id="{99B6BC19-9A34-45A9-EFEF-1D18291F342A}"/>
                  </a:ext>
                </a:extLst>
              </p14:cNvPr>
              <p14:cNvContentPartPr/>
              <p14:nvPr/>
            </p14:nvContentPartPr>
            <p14:xfrm>
              <a:off x="5442947" y="1519205"/>
              <a:ext cx="1440" cy="2880"/>
            </p14:xfrm>
          </p:contentPart>
        </mc:Choice>
        <mc:Fallback xmlns="">
          <p:pic>
            <p:nvPicPr>
              <p:cNvPr id="37" name="Písanie rukou 36">
                <a:extLst>
                  <a:ext uri="{FF2B5EF4-FFF2-40B4-BE49-F238E27FC236}">
                    <a16:creationId xmlns:a16="http://schemas.microsoft.com/office/drawing/2014/main" id="{99B6BC19-9A34-45A9-EFEF-1D18291F34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9947" y="1456205"/>
                <a:ext cx="127080" cy="12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Skupina 48">
            <a:extLst>
              <a:ext uri="{FF2B5EF4-FFF2-40B4-BE49-F238E27FC236}">
                <a16:creationId xmlns:a16="http://schemas.microsoft.com/office/drawing/2014/main" id="{19767E8C-9901-C7CD-9DB7-F0EBFE0AD941}"/>
              </a:ext>
            </a:extLst>
          </p:cNvPr>
          <p:cNvGrpSpPr/>
          <p:nvPr/>
        </p:nvGrpSpPr>
        <p:grpSpPr>
          <a:xfrm>
            <a:off x="5129027" y="1633325"/>
            <a:ext cx="102600" cy="109080"/>
            <a:chOff x="5129027" y="1633325"/>
            <a:chExt cx="102600" cy="109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6" name="Písanie rukou 35">
                  <a:extLst>
                    <a:ext uri="{FF2B5EF4-FFF2-40B4-BE49-F238E27FC236}">
                      <a16:creationId xmlns:a16="http://schemas.microsoft.com/office/drawing/2014/main" id="{EE5EE870-02BD-5833-0528-79627B4ECBEF}"/>
                    </a:ext>
                  </a:extLst>
                </p14:cNvPr>
                <p14:cNvContentPartPr/>
                <p14:nvPr/>
              </p14:nvContentPartPr>
              <p14:xfrm>
                <a:off x="5129027" y="1633325"/>
                <a:ext cx="7200" cy="10800"/>
              </p14:xfrm>
            </p:contentPart>
          </mc:Choice>
          <mc:Fallback xmlns="">
            <p:pic>
              <p:nvPicPr>
                <p:cNvPr id="36" name="Písanie rukou 35">
                  <a:extLst>
                    <a:ext uri="{FF2B5EF4-FFF2-40B4-BE49-F238E27FC236}">
                      <a16:creationId xmlns:a16="http://schemas.microsoft.com/office/drawing/2014/main" id="{EE5EE870-02BD-5833-0528-79627B4ECBE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66387" y="1570685"/>
                  <a:ext cx="1328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9" name="Písanie rukou 38">
                  <a:extLst>
                    <a:ext uri="{FF2B5EF4-FFF2-40B4-BE49-F238E27FC236}">
                      <a16:creationId xmlns:a16="http://schemas.microsoft.com/office/drawing/2014/main" id="{7B5E8630-E26B-5536-2A5C-87F9B89B1F2C}"/>
                    </a:ext>
                  </a:extLst>
                </p14:cNvPr>
                <p14:cNvContentPartPr/>
                <p14:nvPr/>
              </p14:nvContentPartPr>
              <p14:xfrm>
                <a:off x="5221547" y="1716845"/>
                <a:ext cx="10080" cy="25560"/>
              </p14:xfrm>
            </p:contentPart>
          </mc:Choice>
          <mc:Fallback xmlns="">
            <p:pic>
              <p:nvPicPr>
                <p:cNvPr id="39" name="Písanie rukou 38">
                  <a:extLst>
                    <a:ext uri="{FF2B5EF4-FFF2-40B4-BE49-F238E27FC236}">
                      <a16:creationId xmlns:a16="http://schemas.microsoft.com/office/drawing/2014/main" id="{7B5E8630-E26B-5536-2A5C-87F9B89B1F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58907" y="1654205"/>
                  <a:ext cx="13572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0" name="Písanie rukou 39">
                <a:extLst>
                  <a:ext uri="{FF2B5EF4-FFF2-40B4-BE49-F238E27FC236}">
                    <a16:creationId xmlns:a16="http://schemas.microsoft.com/office/drawing/2014/main" id="{48A5118B-E0BB-2331-F82E-0B0E695E5A75}"/>
                  </a:ext>
                </a:extLst>
              </p14:cNvPr>
              <p14:cNvContentPartPr/>
              <p14:nvPr/>
            </p14:nvContentPartPr>
            <p14:xfrm>
              <a:off x="5670827" y="1504085"/>
              <a:ext cx="1800" cy="7920"/>
            </p14:xfrm>
          </p:contentPart>
        </mc:Choice>
        <mc:Fallback xmlns="">
          <p:pic>
            <p:nvPicPr>
              <p:cNvPr id="40" name="Písanie rukou 39">
                <a:extLst>
                  <a:ext uri="{FF2B5EF4-FFF2-40B4-BE49-F238E27FC236}">
                    <a16:creationId xmlns:a16="http://schemas.microsoft.com/office/drawing/2014/main" id="{48A5118B-E0BB-2331-F82E-0B0E695E5A7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07827" y="1441085"/>
                <a:ext cx="1274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1" name="Písanie rukou 40">
                <a:extLst>
                  <a:ext uri="{FF2B5EF4-FFF2-40B4-BE49-F238E27FC236}">
                    <a16:creationId xmlns:a16="http://schemas.microsoft.com/office/drawing/2014/main" id="{BB54FE8D-9E94-6B68-FE9B-FE2F86CEA9FC}"/>
                  </a:ext>
                </a:extLst>
              </p14:cNvPr>
              <p14:cNvContentPartPr/>
              <p14:nvPr/>
            </p14:nvContentPartPr>
            <p14:xfrm>
              <a:off x="5750747" y="1391045"/>
              <a:ext cx="2520" cy="5400"/>
            </p14:xfrm>
          </p:contentPart>
        </mc:Choice>
        <mc:Fallback xmlns="">
          <p:pic>
            <p:nvPicPr>
              <p:cNvPr id="41" name="Písanie rukou 40">
                <a:extLst>
                  <a:ext uri="{FF2B5EF4-FFF2-40B4-BE49-F238E27FC236}">
                    <a16:creationId xmlns:a16="http://schemas.microsoft.com/office/drawing/2014/main" id="{BB54FE8D-9E94-6B68-FE9B-FE2F86CEA9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87747" y="1328045"/>
                <a:ext cx="12816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43" name="Písanie rukou 42">
                <a:extLst>
                  <a:ext uri="{FF2B5EF4-FFF2-40B4-BE49-F238E27FC236}">
                    <a16:creationId xmlns:a16="http://schemas.microsoft.com/office/drawing/2014/main" id="{34927B6B-5D7C-5D04-2B32-9F204CE52F07}"/>
                  </a:ext>
                </a:extLst>
              </p14:cNvPr>
              <p14:cNvContentPartPr/>
              <p14:nvPr/>
            </p14:nvContentPartPr>
            <p14:xfrm>
              <a:off x="5410907" y="1867685"/>
              <a:ext cx="68040" cy="74160"/>
            </p14:xfrm>
          </p:contentPart>
        </mc:Choice>
        <mc:Fallback xmlns="">
          <p:pic>
            <p:nvPicPr>
              <p:cNvPr id="43" name="Písanie rukou 42">
                <a:extLst>
                  <a:ext uri="{FF2B5EF4-FFF2-40B4-BE49-F238E27FC236}">
                    <a16:creationId xmlns:a16="http://schemas.microsoft.com/office/drawing/2014/main" id="{34927B6B-5D7C-5D04-2B32-9F204CE52F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47907" y="1804685"/>
                <a:ext cx="19368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50" name="Písanie rukou 49">
                <a:extLst>
                  <a:ext uri="{FF2B5EF4-FFF2-40B4-BE49-F238E27FC236}">
                    <a16:creationId xmlns:a16="http://schemas.microsoft.com/office/drawing/2014/main" id="{580A891C-B258-0BA9-209F-2F4137B08842}"/>
                  </a:ext>
                </a:extLst>
              </p14:cNvPr>
              <p14:cNvContentPartPr/>
              <p14:nvPr/>
            </p14:nvContentPartPr>
            <p14:xfrm>
              <a:off x="5755067" y="2050565"/>
              <a:ext cx="1440" cy="5760"/>
            </p14:xfrm>
          </p:contentPart>
        </mc:Choice>
        <mc:Fallback xmlns="">
          <p:pic>
            <p:nvPicPr>
              <p:cNvPr id="50" name="Písanie rukou 49">
                <a:extLst>
                  <a:ext uri="{FF2B5EF4-FFF2-40B4-BE49-F238E27FC236}">
                    <a16:creationId xmlns:a16="http://schemas.microsoft.com/office/drawing/2014/main" id="{580A891C-B258-0BA9-209F-2F4137B0884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92067" y="1987565"/>
                <a:ext cx="12708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51" name="Písanie rukou 50">
                <a:extLst>
                  <a:ext uri="{FF2B5EF4-FFF2-40B4-BE49-F238E27FC236}">
                    <a16:creationId xmlns:a16="http://schemas.microsoft.com/office/drawing/2014/main" id="{F125D46A-BDA2-3B51-9C83-64A8C336BD44}"/>
                  </a:ext>
                </a:extLst>
              </p14:cNvPr>
              <p14:cNvContentPartPr/>
              <p14:nvPr/>
            </p14:nvContentPartPr>
            <p14:xfrm>
              <a:off x="5666867" y="2183765"/>
              <a:ext cx="18720" cy="23040"/>
            </p14:xfrm>
          </p:contentPart>
        </mc:Choice>
        <mc:Fallback xmlns="">
          <p:pic>
            <p:nvPicPr>
              <p:cNvPr id="51" name="Písanie rukou 50">
                <a:extLst>
                  <a:ext uri="{FF2B5EF4-FFF2-40B4-BE49-F238E27FC236}">
                    <a16:creationId xmlns:a16="http://schemas.microsoft.com/office/drawing/2014/main" id="{F125D46A-BDA2-3B51-9C83-64A8C336BD4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03867" y="2120765"/>
                <a:ext cx="1443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53" name="Písanie rukou 52">
                <a:extLst>
                  <a:ext uri="{FF2B5EF4-FFF2-40B4-BE49-F238E27FC236}">
                    <a16:creationId xmlns:a16="http://schemas.microsoft.com/office/drawing/2014/main" id="{59217BEC-59BB-1FA3-E95C-6B27B2AA3FFD}"/>
                  </a:ext>
                </a:extLst>
              </p14:cNvPr>
              <p14:cNvContentPartPr/>
              <p14:nvPr/>
            </p14:nvContentPartPr>
            <p14:xfrm>
              <a:off x="4300667" y="2649605"/>
              <a:ext cx="10440" cy="8640"/>
            </p14:xfrm>
          </p:contentPart>
        </mc:Choice>
        <mc:Fallback xmlns="">
          <p:pic>
            <p:nvPicPr>
              <p:cNvPr id="53" name="Písanie rukou 52">
                <a:extLst>
                  <a:ext uri="{FF2B5EF4-FFF2-40B4-BE49-F238E27FC236}">
                    <a16:creationId xmlns:a16="http://schemas.microsoft.com/office/drawing/2014/main" id="{59217BEC-59BB-1FA3-E95C-6B27B2AA3FF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38027" y="2586605"/>
                <a:ext cx="1360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54" name="Písanie rukou 53">
                <a:extLst>
                  <a:ext uri="{FF2B5EF4-FFF2-40B4-BE49-F238E27FC236}">
                    <a16:creationId xmlns:a16="http://schemas.microsoft.com/office/drawing/2014/main" id="{632BDEF5-9CFE-EDA0-2749-64F710507A0A}"/>
                  </a:ext>
                </a:extLst>
              </p14:cNvPr>
              <p14:cNvContentPartPr/>
              <p14:nvPr/>
            </p14:nvContentPartPr>
            <p14:xfrm>
              <a:off x="4196627" y="2889365"/>
              <a:ext cx="18720" cy="17280"/>
            </p14:xfrm>
          </p:contentPart>
        </mc:Choice>
        <mc:Fallback xmlns="">
          <p:pic>
            <p:nvPicPr>
              <p:cNvPr id="54" name="Písanie rukou 53">
                <a:extLst>
                  <a:ext uri="{FF2B5EF4-FFF2-40B4-BE49-F238E27FC236}">
                    <a16:creationId xmlns:a16="http://schemas.microsoft.com/office/drawing/2014/main" id="{632BDEF5-9CFE-EDA0-2749-64F710507A0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33627" y="2826365"/>
                <a:ext cx="14436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55" name="Písanie rukou 54">
                <a:extLst>
                  <a:ext uri="{FF2B5EF4-FFF2-40B4-BE49-F238E27FC236}">
                    <a16:creationId xmlns:a16="http://schemas.microsoft.com/office/drawing/2014/main" id="{8C4A3AB1-913A-BD44-9F9B-8646148298E5}"/>
                  </a:ext>
                </a:extLst>
              </p14:cNvPr>
              <p14:cNvContentPartPr/>
              <p14:nvPr/>
            </p14:nvContentPartPr>
            <p14:xfrm>
              <a:off x="4349627" y="2669045"/>
              <a:ext cx="15840" cy="12600"/>
            </p14:xfrm>
          </p:contentPart>
        </mc:Choice>
        <mc:Fallback xmlns="">
          <p:pic>
            <p:nvPicPr>
              <p:cNvPr id="55" name="Písanie rukou 54">
                <a:extLst>
                  <a:ext uri="{FF2B5EF4-FFF2-40B4-BE49-F238E27FC236}">
                    <a16:creationId xmlns:a16="http://schemas.microsoft.com/office/drawing/2014/main" id="{8C4A3AB1-913A-BD44-9F9B-8646148298E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86987" y="2606045"/>
                <a:ext cx="14148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56" name="Písanie rukou 55">
                <a:extLst>
                  <a:ext uri="{FF2B5EF4-FFF2-40B4-BE49-F238E27FC236}">
                    <a16:creationId xmlns:a16="http://schemas.microsoft.com/office/drawing/2014/main" id="{0045ADF8-0984-2BC1-D75F-15DAC9FF2650}"/>
                  </a:ext>
                </a:extLst>
              </p14:cNvPr>
              <p14:cNvContentPartPr/>
              <p14:nvPr/>
            </p14:nvContentPartPr>
            <p14:xfrm>
              <a:off x="4128227" y="3048845"/>
              <a:ext cx="360" cy="360"/>
            </p14:xfrm>
          </p:contentPart>
        </mc:Choice>
        <mc:Fallback xmlns="">
          <p:pic>
            <p:nvPicPr>
              <p:cNvPr id="56" name="Písanie rukou 55">
                <a:extLst>
                  <a:ext uri="{FF2B5EF4-FFF2-40B4-BE49-F238E27FC236}">
                    <a16:creationId xmlns:a16="http://schemas.microsoft.com/office/drawing/2014/main" id="{0045ADF8-0984-2BC1-D75F-15DAC9FF265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65587" y="298620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57" name="Písanie rukou 56">
                <a:extLst>
                  <a:ext uri="{FF2B5EF4-FFF2-40B4-BE49-F238E27FC236}">
                    <a16:creationId xmlns:a16="http://schemas.microsoft.com/office/drawing/2014/main" id="{EE2A7A7A-C73C-B1EE-C36C-10058B7330C7}"/>
                  </a:ext>
                </a:extLst>
              </p14:cNvPr>
              <p14:cNvContentPartPr/>
              <p14:nvPr/>
            </p14:nvContentPartPr>
            <p14:xfrm>
              <a:off x="4486427" y="2798285"/>
              <a:ext cx="720" cy="4320"/>
            </p14:xfrm>
          </p:contentPart>
        </mc:Choice>
        <mc:Fallback xmlns="">
          <p:pic>
            <p:nvPicPr>
              <p:cNvPr id="57" name="Písanie rukou 56">
                <a:extLst>
                  <a:ext uri="{FF2B5EF4-FFF2-40B4-BE49-F238E27FC236}">
                    <a16:creationId xmlns:a16="http://schemas.microsoft.com/office/drawing/2014/main" id="{EE2A7A7A-C73C-B1EE-C36C-10058B7330C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423787" y="2735645"/>
                <a:ext cx="1263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58" name="Písanie rukou 57">
                <a:extLst>
                  <a:ext uri="{FF2B5EF4-FFF2-40B4-BE49-F238E27FC236}">
                    <a16:creationId xmlns:a16="http://schemas.microsoft.com/office/drawing/2014/main" id="{2CDA67D3-833E-B909-892B-40EC65EE9521}"/>
                  </a:ext>
                </a:extLst>
              </p14:cNvPr>
              <p14:cNvContentPartPr/>
              <p14:nvPr/>
            </p14:nvContentPartPr>
            <p14:xfrm>
              <a:off x="4569227" y="2918885"/>
              <a:ext cx="29880" cy="12960"/>
            </p14:xfrm>
          </p:contentPart>
        </mc:Choice>
        <mc:Fallback xmlns="">
          <p:pic>
            <p:nvPicPr>
              <p:cNvPr id="58" name="Písanie rukou 57">
                <a:extLst>
                  <a:ext uri="{FF2B5EF4-FFF2-40B4-BE49-F238E27FC236}">
                    <a16:creationId xmlns:a16="http://schemas.microsoft.com/office/drawing/2014/main" id="{2CDA67D3-833E-B909-892B-40EC65EE952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06227" y="2855885"/>
                <a:ext cx="15552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61" name="Písanie rukou 60">
                <a:extLst>
                  <a:ext uri="{FF2B5EF4-FFF2-40B4-BE49-F238E27FC236}">
                    <a16:creationId xmlns:a16="http://schemas.microsoft.com/office/drawing/2014/main" id="{23FDB5DB-BC87-BF3A-E41C-897EB2A997D8}"/>
                  </a:ext>
                </a:extLst>
              </p14:cNvPr>
              <p14:cNvContentPartPr/>
              <p14:nvPr/>
            </p14:nvContentPartPr>
            <p14:xfrm>
              <a:off x="5224787" y="3015725"/>
              <a:ext cx="2520" cy="11520"/>
            </p14:xfrm>
          </p:contentPart>
        </mc:Choice>
        <mc:Fallback xmlns="">
          <p:pic>
            <p:nvPicPr>
              <p:cNvPr id="61" name="Písanie rukou 60">
                <a:extLst>
                  <a:ext uri="{FF2B5EF4-FFF2-40B4-BE49-F238E27FC236}">
                    <a16:creationId xmlns:a16="http://schemas.microsoft.com/office/drawing/2014/main" id="{23FDB5DB-BC87-BF3A-E41C-897EB2A997D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61787" y="2952725"/>
                <a:ext cx="1281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62" name="Písanie rukou 61">
                <a:extLst>
                  <a:ext uri="{FF2B5EF4-FFF2-40B4-BE49-F238E27FC236}">
                    <a16:creationId xmlns:a16="http://schemas.microsoft.com/office/drawing/2014/main" id="{BCF258C0-424B-56CA-DD89-452605AC17D0}"/>
                  </a:ext>
                </a:extLst>
              </p14:cNvPr>
              <p14:cNvContentPartPr/>
              <p14:nvPr/>
            </p14:nvContentPartPr>
            <p14:xfrm>
              <a:off x="5369507" y="2774885"/>
              <a:ext cx="2520" cy="46800"/>
            </p14:xfrm>
          </p:contentPart>
        </mc:Choice>
        <mc:Fallback xmlns="">
          <p:pic>
            <p:nvPicPr>
              <p:cNvPr id="62" name="Písanie rukou 61">
                <a:extLst>
                  <a:ext uri="{FF2B5EF4-FFF2-40B4-BE49-F238E27FC236}">
                    <a16:creationId xmlns:a16="http://schemas.microsoft.com/office/drawing/2014/main" id="{BCF258C0-424B-56CA-DD89-452605AC17D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306867" y="2711885"/>
                <a:ext cx="1281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64" name="Písanie rukou 63">
                <a:extLst>
                  <a:ext uri="{FF2B5EF4-FFF2-40B4-BE49-F238E27FC236}">
                    <a16:creationId xmlns:a16="http://schemas.microsoft.com/office/drawing/2014/main" id="{9DAAF006-2778-C03D-D626-EC50BDA020DC}"/>
                  </a:ext>
                </a:extLst>
              </p14:cNvPr>
              <p14:cNvContentPartPr/>
              <p14:nvPr/>
            </p14:nvContentPartPr>
            <p14:xfrm>
              <a:off x="5036867" y="3220925"/>
              <a:ext cx="14760" cy="25200"/>
            </p14:xfrm>
          </p:contentPart>
        </mc:Choice>
        <mc:Fallback xmlns="">
          <p:pic>
            <p:nvPicPr>
              <p:cNvPr id="64" name="Písanie rukou 63">
                <a:extLst>
                  <a:ext uri="{FF2B5EF4-FFF2-40B4-BE49-F238E27FC236}">
                    <a16:creationId xmlns:a16="http://schemas.microsoft.com/office/drawing/2014/main" id="{9DAAF006-2778-C03D-D626-EC50BDA020D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74227" y="3157925"/>
                <a:ext cx="14040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65" name="Písanie rukou 64">
                <a:extLst>
                  <a:ext uri="{FF2B5EF4-FFF2-40B4-BE49-F238E27FC236}">
                    <a16:creationId xmlns:a16="http://schemas.microsoft.com/office/drawing/2014/main" id="{40FCC408-F07C-DE48-62D2-12F4E6C4823C}"/>
                  </a:ext>
                </a:extLst>
              </p14:cNvPr>
              <p14:cNvContentPartPr/>
              <p14:nvPr/>
            </p14:nvContentPartPr>
            <p14:xfrm>
              <a:off x="5138747" y="3369965"/>
              <a:ext cx="2160" cy="8640"/>
            </p14:xfrm>
          </p:contentPart>
        </mc:Choice>
        <mc:Fallback xmlns="">
          <p:pic>
            <p:nvPicPr>
              <p:cNvPr id="65" name="Písanie rukou 64">
                <a:extLst>
                  <a:ext uri="{FF2B5EF4-FFF2-40B4-BE49-F238E27FC236}">
                    <a16:creationId xmlns:a16="http://schemas.microsoft.com/office/drawing/2014/main" id="{40FCC408-F07C-DE48-62D2-12F4E6C4823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075747" y="3307325"/>
                <a:ext cx="1278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66" name="Písanie rukou 65">
                <a:extLst>
                  <a:ext uri="{FF2B5EF4-FFF2-40B4-BE49-F238E27FC236}">
                    <a16:creationId xmlns:a16="http://schemas.microsoft.com/office/drawing/2014/main" id="{C2C21A67-54DB-70F5-C937-97FA4D266E67}"/>
                  </a:ext>
                </a:extLst>
              </p14:cNvPr>
              <p14:cNvContentPartPr/>
              <p14:nvPr/>
            </p14:nvContentPartPr>
            <p14:xfrm>
              <a:off x="5320547" y="3092045"/>
              <a:ext cx="24120" cy="3600"/>
            </p14:xfrm>
          </p:contentPart>
        </mc:Choice>
        <mc:Fallback xmlns="">
          <p:pic>
            <p:nvPicPr>
              <p:cNvPr id="66" name="Písanie rukou 65">
                <a:extLst>
                  <a:ext uri="{FF2B5EF4-FFF2-40B4-BE49-F238E27FC236}">
                    <a16:creationId xmlns:a16="http://schemas.microsoft.com/office/drawing/2014/main" id="{C2C21A67-54DB-70F5-C937-97FA4D266E6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57547" y="3029045"/>
                <a:ext cx="1497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67" name="Písanie rukou 66">
                <a:extLst>
                  <a:ext uri="{FF2B5EF4-FFF2-40B4-BE49-F238E27FC236}">
                    <a16:creationId xmlns:a16="http://schemas.microsoft.com/office/drawing/2014/main" id="{2BE6BC11-3AE3-9A08-5997-BAD5686774AF}"/>
                  </a:ext>
                </a:extLst>
              </p14:cNvPr>
              <p14:cNvContentPartPr/>
              <p14:nvPr/>
            </p14:nvContentPartPr>
            <p14:xfrm>
              <a:off x="5437547" y="3365285"/>
              <a:ext cx="2520" cy="6840"/>
            </p14:xfrm>
          </p:contentPart>
        </mc:Choice>
        <mc:Fallback xmlns="">
          <p:pic>
            <p:nvPicPr>
              <p:cNvPr id="67" name="Písanie rukou 66">
                <a:extLst>
                  <a:ext uri="{FF2B5EF4-FFF2-40B4-BE49-F238E27FC236}">
                    <a16:creationId xmlns:a16="http://schemas.microsoft.com/office/drawing/2014/main" id="{2BE6BC11-3AE3-9A08-5997-BAD5686774A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374907" y="3302645"/>
                <a:ext cx="12816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68" name="Písanie rukou 67">
                <a:extLst>
                  <a:ext uri="{FF2B5EF4-FFF2-40B4-BE49-F238E27FC236}">
                    <a16:creationId xmlns:a16="http://schemas.microsoft.com/office/drawing/2014/main" id="{5C6B23B6-0EFC-53D9-613B-298C3678BD0A}"/>
                  </a:ext>
                </a:extLst>
              </p14:cNvPr>
              <p14:cNvContentPartPr/>
              <p14:nvPr/>
            </p14:nvContentPartPr>
            <p14:xfrm>
              <a:off x="5517107" y="3226685"/>
              <a:ext cx="2520" cy="23400"/>
            </p14:xfrm>
          </p:contentPart>
        </mc:Choice>
        <mc:Fallback xmlns="">
          <p:pic>
            <p:nvPicPr>
              <p:cNvPr id="68" name="Písanie rukou 67">
                <a:extLst>
                  <a:ext uri="{FF2B5EF4-FFF2-40B4-BE49-F238E27FC236}">
                    <a16:creationId xmlns:a16="http://schemas.microsoft.com/office/drawing/2014/main" id="{5C6B23B6-0EFC-53D9-613B-298C3678BD0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54467" y="3164045"/>
                <a:ext cx="1281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69" name="Písanie rukou 68">
                <a:extLst>
                  <a:ext uri="{FF2B5EF4-FFF2-40B4-BE49-F238E27FC236}">
                    <a16:creationId xmlns:a16="http://schemas.microsoft.com/office/drawing/2014/main" id="{6FD6E15B-8D6C-85E8-D7CD-C76996BA9B5D}"/>
                  </a:ext>
                </a:extLst>
              </p14:cNvPr>
              <p14:cNvContentPartPr/>
              <p14:nvPr/>
            </p14:nvContentPartPr>
            <p14:xfrm>
              <a:off x="5684507" y="3349085"/>
              <a:ext cx="16200" cy="25200"/>
            </p14:xfrm>
          </p:contentPart>
        </mc:Choice>
        <mc:Fallback xmlns="">
          <p:pic>
            <p:nvPicPr>
              <p:cNvPr id="69" name="Písanie rukou 68">
                <a:extLst>
                  <a:ext uri="{FF2B5EF4-FFF2-40B4-BE49-F238E27FC236}">
                    <a16:creationId xmlns:a16="http://schemas.microsoft.com/office/drawing/2014/main" id="{6FD6E15B-8D6C-85E8-D7CD-C76996BA9B5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621507" y="3286445"/>
                <a:ext cx="14184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70" name="Písanie rukou 69">
                <a:extLst>
                  <a:ext uri="{FF2B5EF4-FFF2-40B4-BE49-F238E27FC236}">
                    <a16:creationId xmlns:a16="http://schemas.microsoft.com/office/drawing/2014/main" id="{A50DF496-3AAB-686B-9E77-B650EB5B6484}"/>
                  </a:ext>
                </a:extLst>
              </p14:cNvPr>
              <p14:cNvContentPartPr/>
              <p14:nvPr/>
            </p14:nvContentPartPr>
            <p14:xfrm>
              <a:off x="5845427" y="3264485"/>
              <a:ext cx="3960" cy="1440"/>
            </p14:xfrm>
          </p:contentPart>
        </mc:Choice>
        <mc:Fallback xmlns="">
          <p:pic>
            <p:nvPicPr>
              <p:cNvPr id="70" name="Písanie rukou 69">
                <a:extLst>
                  <a:ext uri="{FF2B5EF4-FFF2-40B4-BE49-F238E27FC236}">
                    <a16:creationId xmlns:a16="http://schemas.microsoft.com/office/drawing/2014/main" id="{A50DF496-3AAB-686B-9E77-B650EB5B648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82427" y="3201845"/>
                <a:ext cx="129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83" name="Písanie rukou 82">
                <a:extLst>
                  <a:ext uri="{FF2B5EF4-FFF2-40B4-BE49-F238E27FC236}">
                    <a16:creationId xmlns:a16="http://schemas.microsoft.com/office/drawing/2014/main" id="{6E8EF796-0456-D4AC-15DA-F1F1408F87A1}"/>
                  </a:ext>
                </a:extLst>
              </p14:cNvPr>
              <p14:cNvContentPartPr/>
              <p14:nvPr/>
            </p14:nvContentPartPr>
            <p14:xfrm>
              <a:off x="6948827" y="2000165"/>
              <a:ext cx="2160" cy="1800"/>
            </p14:xfrm>
          </p:contentPart>
        </mc:Choice>
        <mc:Fallback xmlns="">
          <p:pic>
            <p:nvPicPr>
              <p:cNvPr id="83" name="Písanie rukou 82">
                <a:extLst>
                  <a:ext uri="{FF2B5EF4-FFF2-40B4-BE49-F238E27FC236}">
                    <a16:creationId xmlns:a16="http://schemas.microsoft.com/office/drawing/2014/main" id="{6E8EF796-0456-D4AC-15DA-F1F1408F87A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885827" y="1937165"/>
                <a:ext cx="1278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85" name="Písanie rukou 84">
                <a:extLst>
                  <a:ext uri="{FF2B5EF4-FFF2-40B4-BE49-F238E27FC236}">
                    <a16:creationId xmlns:a16="http://schemas.microsoft.com/office/drawing/2014/main" id="{21E0527C-2F7A-C11A-ABAA-ACF2C44126EA}"/>
                  </a:ext>
                </a:extLst>
              </p14:cNvPr>
              <p14:cNvContentPartPr/>
              <p14:nvPr/>
            </p14:nvContentPartPr>
            <p14:xfrm>
              <a:off x="7011827" y="1496885"/>
              <a:ext cx="4680" cy="14400"/>
            </p14:xfrm>
          </p:contentPart>
        </mc:Choice>
        <mc:Fallback xmlns="">
          <p:pic>
            <p:nvPicPr>
              <p:cNvPr id="85" name="Písanie rukou 84">
                <a:extLst>
                  <a:ext uri="{FF2B5EF4-FFF2-40B4-BE49-F238E27FC236}">
                    <a16:creationId xmlns:a16="http://schemas.microsoft.com/office/drawing/2014/main" id="{21E0527C-2F7A-C11A-ABAA-ACF2C44126E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948827" y="1433885"/>
                <a:ext cx="130320" cy="14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Skupina 88">
            <a:extLst>
              <a:ext uri="{FF2B5EF4-FFF2-40B4-BE49-F238E27FC236}">
                <a16:creationId xmlns:a16="http://schemas.microsoft.com/office/drawing/2014/main" id="{C4F866FC-AF68-1FBF-1E87-823D1F751CEC}"/>
              </a:ext>
            </a:extLst>
          </p:cNvPr>
          <p:cNvGrpSpPr/>
          <p:nvPr/>
        </p:nvGrpSpPr>
        <p:grpSpPr>
          <a:xfrm>
            <a:off x="7016507" y="1666085"/>
            <a:ext cx="259200" cy="66240"/>
            <a:chOff x="7016507" y="1666085"/>
            <a:chExt cx="259200" cy="66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2">
              <p14:nvContentPartPr>
                <p14:cNvPr id="84" name="Písanie rukou 83">
                  <a:extLst>
                    <a:ext uri="{FF2B5EF4-FFF2-40B4-BE49-F238E27FC236}">
                      <a16:creationId xmlns:a16="http://schemas.microsoft.com/office/drawing/2014/main" id="{9F0B2305-D932-65F9-4F46-AB848C65F569}"/>
                    </a:ext>
                  </a:extLst>
                </p14:cNvPr>
                <p14:cNvContentPartPr/>
                <p14:nvPr/>
              </p14:nvContentPartPr>
              <p14:xfrm>
                <a:off x="7016507" y="1699205"/>
                <a:ext cx="5400" cy="4680"/>
              </p14:xfrm>
            </p:contentPart>
          </mc:Choice>
          <mc:Fallback xmlns="">
            <p:pic>
              <p:nvPicPr>
                <p:cNvPr id="84" name="Písanie rukou 83">
                  <a:extLst>
                    <a:ext uri="{FF2B5EF4-FFF2-40B4-BE49-F238E27FC236}">
                      <a16:creationId xmlns:a16="http://schemas.microsoft.com/office/drawing/2014/main" id="{9F0B2305-D932-65F9-4F46-AB848C65F56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953507" y="1636565"/>
                  <a:ext cx="1310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4">
              <p14:nvContentPartPr>
                <p14:cNvPr id="86" name="Písanie rukou 85">
                  <a:extLst>
                    <a:ext uri="{FF2B5EF4-FFF2-40B4-BE49-F238E27FC236}">
                      <a16:creationId xmlns:a16="http://schemas.microsoft.com/office/drawing/2014/main" id="{C727EA90-33AB-5ECA-9832-AAF2DD82AE36}"/>
                    </a:ext>
                  </a:extLst>
                </p14:cNvPr>
                <p14:cNvContentPartPr/>
                <p14:nvPr/>
              </p14:nvContentPartPr>
              <p14:xfrm>
                <a:off x="7275347" y="1666085"/>
                <a:ext cx="360" cy="360"/>
              </p14:xfrm>
            </p:contentPart>
          </mc:Choice>
          <mc:Fallback xmlns="">
            <p:pic>
              <p:nvPicPr>
                <p:cNvPr id="86" name="Písanie rukou 85">
                  <a:extLst>
                    <a:ext uri="{FF2B5EF4-FFF2-40B4-BE49-F238E27FC236}">
                      <a16:creationId xmlns:a16="http://schemas.microsoft.com/office/drawing/2014/main" id="{C727EA90-33AB-5ECA-9832-AAF2DD82AE3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12347" y="160308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6">
              <p14:nvContentPartPr>
                <p14:cNvPr id="87" name="Písanie rukou 86">
                  <a:extLst>
                    <a:ext uri="{FF2B5EF4-FFF2-40B4-BE49-F238E27FC236}">
                      <a16:creationId xmlns:a16="http://schemas.microsoft.com/office/drawing/2014/main" id="{74D789A3-A89C-4F09-3175-BC0829C37797}"/>
                    </a:ext>
                  </a:extLst>
                </p14:cNvPr>
                <p14:cNvContentPartPr/>
                <p14:nvPr/>
              </p14:nvContentPartPr>
              <p14:xfrm>
                <a:off x="7140707" y="1718285"/>
                <a:ext cx="33480" cy="14040"/>
              </p14:xfrm>
            </p:contentPart>
          </mc:Choice>
          <mc:Fallback xmlns="">
            <p:pic>
              <p:nvPicPr>
                <p:cNvPr id="87" name="Písanie rukou 86">
                  <a:extLst>
                    <a:ext uri="{FF2B5EF4-FFF2-40B4-BE49-F238E27FC236}">
                      <a16:creationId xmlns:a16="http://schemas.microsoft.com/office/drawing/2014/main" id="{74D789A3-A89C-4F09-3175-BC0829C3779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077707" y="1655285"/>
                  <a:ext cx="159120" cy="13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">
            <p14:nvContentPartPr>
              <p14:cNvPr id="88" name="Písanie rukou 87">
                <a:extLst>
                  <a:ext uri="{FF2B5EF4-FFF2-40B4-BE49-F238E27FC236}">
                    <a16:creationId xmlns:a16="http://schemas.microsoft.com/office/drawing/2014/main" id="{DFA64A8B-AB25-94C3-9C3E-994DA8394169}"/>
                  </a:ext>
                </a:extLst>
              </p14:cNvPr>
              <p14:cNvContentPartPr/>
              <p14:nvPr/>
            </p14:nvContentPartPr>
            <p14:xfrm>
              <a:off x="7035227" y="1884965"/>
              <a:ext cx="3240" cy="720"/>
            </p14:xfrm>
          </p:contentPart>
        </mc:Choice>
        <mc:Fallback xmlns="">
          <p:pic>
            <p:nvPicPr>
              <p:cNvPr id="88" name="Písanie rukou 87">
                <a:extLst>
                  <a:ext uri="{FF2B5EF4-FFF2-40B4-BE49-F238E27FC236}">
                    <a16:creationId xmlns:a16="http://schemas.microsoft.com/office/drawing/2014/main" id="{DFA64A8B-AB25-94C3-9C3E-994DA839416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72227" y="1821965"/>
                <a:ext cx="12888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92" name="Písanie rukou 91">
                <a:extLst>
                  <a:ext uri="{FF2B5EF4-FFF2-40B4-BE49-F238E27FC236}">
                    <a16:creationId xmlns:a16="http://schemas.microsoft.com/office/drawing/2014/main" id="{791775AC-F113-CD9F-9D0F-F0736D97E95B}"/>
                  </a:ext>
                </a:extLst>
              </p14:cNvPr>
              <p14:cNvContentPartPr/>
              <p14:nvPr/>
            </p14:nvContentPartPr>
            <p14:xfrm>
              <a:off x="6911027" y="2722685"/>
              <a:ext cx="26640" cy="10800"/>
            </p14:xfrm>
          </p:contentPart>
        </mc:Choice>
        <mc:Fallback xmlns="">
          <p:pic>
            <p:nvPicPr>
              <p:cNvPr id="92" name="Písanie rukou 91">
                <a:extLst>
                  <a:ext uri="{FF2B5EF4-FFF2-40B4-BE49-F238E27FC236}">
                    <a16:creationId xmlns:a16="http://schemas.microsoft.com/office/drawing/2014/main" id="{791775AC-F113-CD9F-9D0F-F0736D97E95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848027" y="2659685"/>
                <a:ext cx="1522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95" name="Písanie rukou 94">
                <a:extLst>
                  <a:ext uri="{FF2B5EF4-FFF2-40B4-BE49-F238E27FC236}">
                    <a16:creationId xmlns:a16="http://schemas.microsoft.com/office/drawing/2014/main" id="{2D061D5F-0CB2-A2AF-355F-08AF6DECD751}"/>
                  </a:ext>
                </a:extLst>
              </p14:cNvPr>
              <p14:cNvContentPartPr/>
              <p14:nvPr/>
            </p14:nvContentPartPr>
            <p14:xfrm>
              <a:off x="4980707" y="3936965"/>
              <a:ext cx="2880" cy="2160"/>
            </p14:xfrm>
          </p:contentPart>
        </mc:Choice>
        <mc:Fallback xmlns="">
          <p:pic>
            <p:nvPicPr>
              <p:cNvPr id="95" name="Písanie rukou 94">
                <a:extLst>
                  <a:ext uri="{FF2B5EF4-FFF2-40B4-BE49-F238E27FC236}">
                    <a16:creationId xmlns:a16="http://schemas.microsoft.com/office/drawing/2014/main" id="{2D061D5F-0CB2-A2AF-355F-08AF6DECD75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17707" y="3873965"/>
                <a:ext cx="1285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96" name="Písanie rukou 95">
                <a:extLst>
                  <a:ext uri="{FF2B5EF4-FFF2-40B4-BE49-F238E27FC236}">
                    <a16:creationId xmlns:a16="http://schemas.microsoft.com/office/drawing/2014/main" id="{96D8DAEA-7432-6EAF-9272-4AECC82AC1FA}"/>
                  </a:ext>
                </a:extLst>
              </p14:cNvPr>
              <p14:cNvContentPartPr/>
              <p14:nvPr/>
            </p14:nvContentPartPr>
            <p14:xfrm>
              <a:off x="4797467" y="4087445"/>
              <a:ext cx="37800" cy="40680"/>
            </p14:xfrm>
          </p:contentPart>
        </mc:Choice>
        <mc:Fallback xmlns="">
          <p:pic>
            <p:nvPicPr>
              <p:cNvPr id="96" name="Písanie rukou 95">
                <a:extLst>
                  <a:ext uri="{FF2B5EF4-FFF2-40B4-BE49-F238E27FC236}">
                    <a16:creationId xmlns:a16="http://schemas.microsoft.com/office/drawing/2014/main" id="{96D8DAEA-7432-6EAF-9272-4AECC82AC1F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734467" y="4024805"/>
                <a:ext cx="1634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97" name="Písanie rukou 96">
                <a:extLst>
                  <a:ext uri="{FF2B5EF4-FFF2-40B4-BE49-F238E27FC236}">
                    <a16:creationId xmlns:a16="http://schemas.microsoft.com/office/drawing/2014/main" id="{1DD6156E-5A49-55E8-76EB-E79985A84DE9}"/>
                  </a:ext>
                </a:extLst>
              </p14:cNvPr>
              <p14:cNvContentPartPr/>
              <p14:nvPr/>
            </p14:nvContentPartPr>
            <p14:xfrm>
              <a:off x="4625387" y="4142165"/>
              <a:ext cx="2880" cy="2880"/>
            </p14:xfrm>
          </p:contentPart>
        </mc:Choice>
        <mc:Fallback xmlns="">
          <p:pic>
            <p:nvPicPr>
              <p:cNvPr id="97" name="Písanie rukou 96">
                <a:extLst>
                  <a:ext uri="{FF2B5EF4-FFF2-40B4-BE49-F238E27FC236}">
                    <a16:creationId xmlns:a16="http://schemas.microsoft.com/office/drawing/2014/main" id="{1DD6156E-5A49-55E8-76EB-E79985A84DE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562387" y="4079525"/>
                <a:ext cx="12852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98" name="Písanie rukou 97">
                <a:extLst>
                  <a:ext uri="{FF2B5EF4-FFF2-40B4-BE49-F238E27FC236}">
                    <a16:creationId xmlns:a16="http://schemas.microsoft.com/office/drawing/2014/main" id="{F4052BD4-8497-23DA-A3BD-6307244FC2D3}"/>
                  </a:ext>
                </a:extLst>
              </p14:cNvPr>
              <p14:cNvContentPartPr/>
              <p14:nvPr/>
            </p14:nvContentPartPr>
            <p14:xfrm>
              <a:off x="4390667" y="4175285"/>
              <a:ext cx="3240" cy="5040"/>
            </p14:xfrm>
          </p:contentPart>
        </mc:Choice>
        <mc:Fallback xmlns="">
          <p:pic>
            <p:nvPicPr>
              <p:cNvPr id="98" name="Písanie rukou 97">
                <a:extLst>
                  <a:ext uri="{FF2B5EF4-FFF2-40B4-BE49-F238E27FC236}">
                    <a16:creationId xmlns:a16="http://schemas.microsoft.com/office/drawing/2014/main" id="{F4052BD4-8497-23DA-A3BD-6307244FC2D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327667" y="4112645"/>
                <a:ext cx="1288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">
            <p14:nvContentPartPr>
              <p14:cNvPr id="100" name="Písanie rukou 99">
                <a:extLst>
                  <a:ext uri="{FF2B5EF4-FFF2-40B4-BE49-F238E27FC236}">
                    <a16:creationId xmlns:a16="http://schemas.microsoft.com/office/drawing/2014/main" id="{2F452B00-141D-1E6F-FD29-07F1231C5499}"/>
                  </a:ext>
                </a:extLst>
              </p14:cNvPr>
              <p14:cNvContentPartPr/>
              <p14:nvPr/>
            </p14:nvContentPartPr>
            <p14:xfrm>
              <a:off x="4216427" y="4080965"/>
              <a:ext cx="5760" cy="19440"/>
            </p14:xfrm>
          </p:contentPart>
        </mc:Choice>
        <mc:Fallback xmlns="">
          <p:pic>
            <p:nvPicPr>
              <p:cNvPr id="100" name="Písanie rukou 99">
                <a:extLst>
                  <a:ext uri="{FF2B5EF4-FFF2-40B4-BE49-F238E27FC236}">
                    <a16:creationId xmlns:a16="http://schemas.microsoft.com/office/drawing/2014/main" id="{2F452B00-141D-1E6F-FD29-07F1231C549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153787" y="4018325"/>
                <a:ext cx="131400" cy="14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Skupina 155">
            <a:extLst>
              <a:ext uri="{FF2B5EF4-FFF2-40B4-BE49-F238E27FC236}">
                <a16:creationId xmlns:a16="http://schemas.microsoft.com/office/drawing/2014/main" id="{6617B03D-B882-FA2E-A9AC-FCC701DC5D56}"/>
              </a:ext>
            </a:extLst>
          </p:cNvPr>
          <p:cNvGrpSpPr/>
          <p:nvPr/>
        </p:nvGrpSpPr>
        <p:grpSpPr>
          <a:xfrm>
            <a:off x="4243427" y="4429445"/>
            <a:ext cx="70200" cy="113760"/>
            <a:chOff x="4243427" y="4429445"/>
            <a:chExt cx="70200" cy="113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2">
              <p14:nvContentPartPr>
                <p14:cNvPr id="99" name="Písanie rukou 98">
                  <a:extLst>
                    <a:ext uri="{FF2B5EF4-FFF2-40B4-BE49-F238E27FC236}">
                      <a16:creationId xmlns:a16="http://schemas.microsoft.com/office/drawing/2014/main" id="{7B5F6A25-01EB-1526-F4EF-A3A0FF66D7FD}"/>
                    </a:ext>
                  </a:extLst>
                </p14:cNvPr>
                <p14:cNvContentPartPr/>
                <p14:nvPr/>
              </p14:nvContentPartPr>
              <p14:xfrm>
                <a:off x="4243427" y="4506845"/>
                <a:ext cx="27720" cy="36360"/>
              </p14:xfrm>
            </p:contentPart>
          </mc:Choice>
          <mc:Fallback xmlns="">
            <p:pic>
              <p:nvPicPr>
                <p:cNvPr id="99" name="Písanie rukou 98">
                  <a:extLst>
                    <a:ext uri="{FF2B5EF4-FFF2-40B4-BE49-F238E27FC236}">
                      <a16:creationId xmlns:a16="http://schemas.microsoft.com/office/drawing/2014/main" id="{7B5F6A25-01EB-1526-F4EF-A3A0FF66D7F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80787" y="4443845"/>
                  <a:ext cx="1533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4">
              <p14:nvContentPartPr>
                <p14:cNvPr id="101" name="Písanie rukou 100">
                  <a:extLst>
                    <a:ext uri="{FF2B5EF4-FFF2-40B4-BE49-F238E27FC236}">
                      <a16:creationId xmlns:a16="http://schemas.microsoft.com/office/drawing/2014/main" id="{FBF0E577-7320-8839-9104-DC2AE3EF20DA}"/>
                    </a:ext>
                  </a:extLst>
                </p14:cNvPr>
                <p14:cNvContentPartPr/>
                <p14:nvPr/>
              </p14:nvContentPartPr>
              <p14:xfrm>
                <a:off x="4290947" y="4429445"/>
                <a:ext cx="22680" cy="61920"/>
              </p14:xfrm>
            </p:contentPart>
          </mc:Choice>
          <mc:Fallback xmlns="">
            <p:pic>
              <p:nvPicPr>
                <p:cNvPr id="101" name="Písanie rukou 100">
                  <a:extLst>
                    <a:ext uri="{FF2B5EF4-FFF2-40B4-BE49-F238E27FC236}">
                      <a16:creationId xmlns:a16="http://schemas.microsoft.com/office/drawing/2014/main" id="{FBF0E577-7320-8839-9104-DC2AE3EF20D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28307" y="4366445"/>
                  <a:ext cx="148320" cy="18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6">
            <p14:nvContentPartPr>
              <p14:cNvPr id="102" name="Písanie rukou 101">
                <a:extLst>
                  <a:ext uri="{FF2B5EF4-FFF2-40B4-BE49-F238E27FC236}">
                    <a16:creationId xmlns:a16="http://schemas.microsoft.com/office/drawing/2014/main" id="{EB5ECCBE-61C6-C8D9-D32D-81586794579A}"/>
                  </a:ext>
                </a:extLst>
              </p14:cNvPr>
              <p14:cNvContentPartPr/>
              <p14:nvPr/>
            </p14:nvContentPartPr>
            <p14:xfrm>
              <a:off x="4187987" y="4267805"/>
              <a:ext cx="7200" cy="25920"/>
            </p14:xfrm>
          </p:contentPart>
        </mc:Choice>
        <mc:Fallback xmlns="">
          <p:pic>
            <p:nvPicPr>
              <p:cNvPr id="102" name="Písanie rukou 101">
                <a:extLst>
                  <a:ext uri="{FF2B5EF4-FFF2-40B4-BE49-F238E27FC236}">
                    <a16:creationId xmlns:a16="http://schemas.microsoft.com/office/drawing/2014/main" id="{EB5ECCBE-61C6-C8D9-D32D-81586794579A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124987" y="4205165"/>
                <a:ext cx="13284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106" name="Písanie rukou 105">
                <a:extLst>
                  <a:ext uri="{FF2B5EF4-FFF2-40B4-BE49-F238E27FC236}">
                    <a16:creationId xmlns:a16="http://schemas.microsoft.com/office/drawing/2014/main" id="{5D5B0232-D274-6328-C56E-6A63B000AEBB}"/>
                  </a:ext>
                </a:extLst>
              </p14:cNvPr>
              <p14:cNvContentPartPr/>
              <p14:nvPr/>
            </p14:nvContentPartPr>
            <p14:xfrm>
              <a:off x="5470667" y="5155205"/>
              <a:ext cx="16200" cy="33840"/>
            </p14:xfrm>
          </p:contentPart>
        </mc:Choice>
        <mc:Fallback xmlns="">
          <p:pic>
            <p:nvPicPr>
              <p:cNvPr id="106" name="Písanie rukou 105">
                <a:extLst>
                  <a:ext uri="{FF2B5EF4-FFF2-40B4-BE49-F238E27FC236}">
                    <a16:creationId xmlns:a16="http://schemas.microsoft.com/office/drawing/2014/main" id="{5D5B0232-D274-6328-C56E-6A63B000AEB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407667" y="5092205"/>
                <a:ext cx="141840" cy="15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Skupina 154">
            <a:extLst>
              <a:ext uri="{FF2B5EF4-FFF2-40B4-BE49-F238E27FC236}">
                <a16:creationId xmlns:a16="http://schemas.microsoft.com/office/drawing/2014/main" id="{4B7C6767-980C-2930-A972-E638C542A3A3}"/>
              </a:ext>
            </a:extLst>
          </p:cNvPr>
          <p:cNvGrpSpPr/>
          <p:nvPr/>
        </p:nvGrpSpPr>
        <p:grpSpPr>
          <a:xfrm>
            <a:off x="5110667" y="5378765"/>
            <a:ext cx="82800" cy="64440"/>
            <a:chOff x="5110667" y="5378765"/>
            <a:chExt cx="82800" cy="64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0">
              <p14:nvContentPartPr>
                <p14:cNvPr id="107" name="Písanie rukou 106">
                  <a:extLst>
                    <a:ext uri="{FF2B5EF4-FFF2-40B4-BE49-F238E27FC236}">
                      <a16:creationId xmlns:a16="http://schemas.microsoft.com/office/drawing/2014/main" id="{68D2C8ED-3A17-BCCB-7033-B7EAB64869DF}"/>
                    </a:ext>
                  </a:extLst>
                </p14:cNvPr>
                <p14:cNvContentPartPr/>
                <p14:nvPr/>
              </p14:nvContentPartPr>
              <p14:xfrm>
                <a:off x="5110667" y="5427365"/>
                <a:ext cx="25920" cy="15840"/>
              </p14:xfrm>
            </p:contentPart>
          </mc:Choice>
          <mc:Fallback xmlns="">
            <p:pic>
              <p:nvPicPr>
                <p:cNvPr id="107" name="Písanie rukou 106">
                  <a:extLst>
                    <a:ext uri="{FF2B5EF4-FFF2-40B4-BE49-F238E27FC236}">
                      <a16:creationId xmlns:a16="http://schemas.microsoft.com/office/drawing/2014/main" id="{68D2C8ED-3A17-BCCB-7033-B7EAB64869D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48027" y="5364725"/>
                  <a:ext cx="151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2">
              <p14:nvContentPartPr>
                <p14:cNvPr id="108" name="Písanie rukou 107">
                  <a:extLst>
                    <a:ext uri="{FF2B5EF4-FFF2-40B4-BE49-F238E27FC236}">
                      <a16:creationId xmlns:a16="http://schemas.microsoft.com/office/drawing/2014/main" id="{4C32A791-AFA8-B5FB-9FBA-F200B0C12261}"/>
                    </a:ext>
                  </a:extLst>
                </p14:cNvPr>
                <p14:cNvContentPartPr/>
                <p14:nvPr/>
              </p14:nvContentPartPr>
              <p14:xfrm>
                <a:off x="5168987" y="5378765"/>
                <a:ext cx="24480" cy="55440"/>
              </p14:xfrm>
            </p:contentPart>
          </mc:Choice>
          <mc:Fallback xmlns="">
            <p:pic>
              <p:nvPicPr>
                <p:cNvPr id="108" name="Písanie rukou 107">
                  <a:extLst>
                    <a:ext uri="{FF2B5EF4-FFF2-40B4-BE49-F238E27FC236}">
                      <a16:creationId xmlns:a16="http://schemas.microsoft.com/office/drawing/2014/main" id="{4C32A791-AFA8-B5FB-9FBA-F200B0C1226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05987" y="5315765"/>
                  <a:ext cx="150120" cy="18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4">
            <p14:nvContentPartPr>
              <p14:cNvPr id="109" name="Písanie rukou 108">
                <a:extLst>
                  <a:ext uri="{FF2B5EF4-FFF2-40B4-BE49-F238E27FC236}">
                    <a16:creationId xmlns:a16="http://schemas.microsoft.com/office/drawing/2014/main" id="{105F9AC0-E7A5-2068-4923-D489881E8342}"/>
                  </a:ext>
                </a:extLst>
              </p14:cNvPr>
              <p14:cNvContentPartPr/>
              <p14:nvPr/>
            </p14:nvContentPartPr>
            <p14:xfrm>
              <a:off x="5355107" y="5553725"/>
              <a:ext cx="9720" cy="5760"/>
            </p14:xfrm>
          </p:contentPart>
        </mc:Choice>
        <mc:Fallback xmlns="">
          <p:pic>
            <p:nvPicPr>
              <p:cNvPr id="109" name="Písanie rukou 108">
                <a:extLst>
                  <a:ext uri="{FF2B5EF4-FFF2-40B4-BE49-F238E27FC236}">
                    <a16:creationId xmlns:a16="http://schemas.microsoft.com/office/drawing/2014/main" id="{105F9AC0-E7A5-2068-4923-D489881E834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292107" y="5491085"/>
                <a:ext cx="13536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6">
            <p14:nvContentPartPr>
              <p14:cNvPr id="110" name="Písanie rukou 109">
                <a:extLst>
                  <a:ext uri="{FF2B5EF4-FFF2-40B4-BE49-F238E27FC236}">
                    <a16:creationId xmlns:a16="http://schemas.microsoft.com/office/drawing/2014/main" id="{A70A7629-2F8D-B698-0E4F-28D3FA20B07A}"/>
                  </a:ext>
                </a:extLst>
              </p14:cNvPr>
              <p14:cNvContentPartPr/>
              <p14:nvPr/>
            </p14:nvContentPartPr>
            <p14:xfrm>
              <a:off x="5515307" y="5379125"/>
              <a:ext cx="35640" cy="13680"/>
            </p14:xfrm>
          </p:contentPart>
        </mc:Choice>
        <mc:Fallback xmlns="">
          <p:pic>
            <p:nvPicPr>
              <p:cNvPr id="110" name="Písanie rukou 109">
                <a:extLst>
                  <a:ext uri="{FF2B5EF4-FFF2-40B4-BE49-F238E27FC236}">
                    <a16:creationId xmlns:a16="http://schemas.microsoft.com/office/drawing/2014/main" id="{A70A7629-2F8D-B698-0E4F-28D3FA20B07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52307" y="5316485"/>
                <a:ext cx="161280" cy="13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Skupina 153">
            <a:extLst>
              <a:ext uri="{FF2B5EF4-FFF2-40B4-BE49-F238E27FC236}">
                <a16:creationId xmlns:a16="http://schemas.microsoft.com/office/drawing/2014/main" id="{4FD01F57-8952-1656-2217-29DD2A7A32CD}"/>
              </a:ext>
            </a:extLst>
          </p:cNvPr>
          <p:cNvGrpSpPr/>
          <p:nvPr/>
        </p:nvGrpSpPr>
        <p:grpSpPr>
          <a:xfrm>
            <a:off x="5773067" y="4737965"/>
            <a:ext cx="193320" cy="46440"/>
            <a:chOff x="5773067" y="4737965"/>
            <a:chExt cx="193320" cy="46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8">
              <p14:nvContentPartPr>
                <p14:cNvPr id="111" name="Písanie rukou 110">
                  <a:extLst>
                    <a:ext uri="{FF2B5EF4-FFF2-40B4-BE49-F238E27FC236}">
                      <a16:creationId xmlns:a16="http://schemas.microsoft.com/office/drawing/2014/main" id="{783BE871-3124-8838-BDFF-82CBF33B6AD1}"/>
                    </a:ext>
                  </a:extLst>
                </p14:cNvPr>
                <p14:cNvContentPartPr/>
                <p14:nvPr/>
              </p14:nvContentPartPr>
              <p14:xfrm>
                <a:off x="5773067" y="4768565"/>
                <a:ext cx="34200" cy="15840"/>
              </p14:xfrm>
            </p:contentPart>
          </mc:Choice>
          <mc:Fallback xmlns="">
            <p:pic>
              <p:nvPicPr>
                <p:cNvPr id="111" name="Písanie rukou 110">
                  <a:extLst>
                    <a:ext uri="{FF2B5EF4-FFF2-40B4-BE49-F238E27FC236}">
                      <a16:creationId xmlns:a16="http://schemas.microsoft.com/office/drawing/2014/main" id="{783BE871-3124-8838-BDFF-82CBF33B6A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10067" y="4705565"/>
                  <a:ext cx="1598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0">
              <p14:nvContentPartPr>
                <p14:cNvPr id="112" name="Písanie rukou 111">
                  <a:extLst>
                    <a:ext uri="{FF2B5EF4-FFF2-40B4-BE49-F238E27FC236}">
                      <a16:creationId xmlns:a16="http://schemas.microsoft.com/office/drawing/2014/main" id="{637B1AE1-4561-E7B9-8FCB-5A2D4E4DEA11}"/>
                    </a:ext>
                  </a:extLst>
                </p14:cNvPr>
                <p14:cNvContentPartPr/>
                <p14:nvPr/>
              </p14:nvContentPartPr>
              <p14:xfrm>
                <a:off x="5964947" y="4737965"/>
                <a:ext cx="1440" cy="2160"/>
              </p14:xfrm>
            </p:contentPart>
          </mc:Choice>
          <mc:Fallback xmlns="">
            <p:pic>
              <p:nvPicPr>
                <p:cNvPr id="112" name="Písanie rukou 111">
                  <a:extLst>
                    <a:ext uri="{FF2B5EF4-FFF2-40B4-BE49-F238E27FC236}">
                      <a16:creationId xmlns:a16="http://schemas.microsoft.com/office/drawing/2014/main" id="{637B1AE1-4561-E7B9-8FCB-5A2D4E4DEA1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01947" y="4674965"/>
                  <a:ext cx="127080" cy="12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2">
            <p14:nvContentPartPr>
              <p14:cNvPr id="114" name="Písanie rukou 113">
                <a:extLst>
                  <a:ext uri="{FF2B5EF4-FFF2-40B4-BE49-F238E27FC236}">
                    <a16:creationId xmlns:a16="http://schemas.microsoft.com/office/drawing/2014/main" id="{3F8DE0AD-0BAF-341D-5627-E72A96392653}"/>
                  </a:ext>
                </a:extLst>
              </p14:cNvPr>
              <p14:cNvContentPartPr/>
              <p14:nvPr/>
            </p14:nvContentPartPr>
            <p14:xfrm>
              <a:off x="5994467" y="4230005"/>
              <a:ext cx="18720" cy="6480"/>
            </p14:xfrm>
          </p:contentPart>
        </mc:Choice>
        <mc:Fallback xmlns="">
          <p:pic>
            <p:nvPicPr>
              <p:cNvPr id="114" name="Písanie rukou 113">
                <a:extLst>
                  <a:ext uri="{FF2B5EF4-FFF2-40B4-BE49-F238E27FC236}">
                    <a16:creationId xmlns:a16="http://schemas.microsoft.com/office/drawing/2014/main" id="{3F8DE0AD-0BAF-341D-5627-E72A96392653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931467" y="4167365"/>
                <a:ext cx="144360" cy="13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Skupina 152">
            <a:extLst>
              <a:ext uri="{FF2B5EF4-FFF2-40B4-BE49-F238E27FC236}">
                <a16:creationId xmlns:a16="http://schemas.microsoft.com/office/drawing/2014/main" id="{A4864BDD-614D-F7C1-92E2-6A68B6B94370}"/>
              </a:ext>
            </a:extLst>
          </p:cNvPr>
          <p:cNvGrpSpPr/>
          <p:nvPr/>
        </p:nvGrpSpPr>
        <p:grpSpPr>
          <a:xfrm>
            <a:off x="6157907" y="3976205"/>
            <a:ext cx="142920" cy="29880"/>
            <a:chOff x="6157907" y="3976205"/>
            <a:chExt cx="142920" cy="29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4">
              <p14:nvContentPartPr>
                <p14:cNvPr id="115" name="Písanie rukou 114">
                  <a:extLst>
                    <a:ext uri="{FF2B5EF4-FFF2-40B4-BE49-F238E27FC236}">
                      <a16:creationId xmlns:a16="http://schemas.microsoft.com/office/drawing/2014/main" id="{7B5BC4EA-828F-EA44-FD5B-10B8DAA9C034}"/>
                    </a:ext>
                  </a:extLst>
                </p14:cNvPr>
                <p14:cNvContentPartPr/>
                <p14:nvPr/>
              </p14:nvContentPartPr>
              <p14:xfrm>
                <a:off x="6157907" y="4002125"/>
                <a:ext cx="6480" cy="3960"/>
              </p14:xfrm>
            </p:contentPart>
          </mc:Choice>
          <mc:Fallback xmlns="">
            <p:pic>
              <p:nvPicPr>
                <p:cNvPr id="115" name="Písanie rukou 114">
                  <a:extLst>
                    <a:ext uri="{FF2B5EF4-FFF2-40B4-BE49-F238E27FC236}">
                      <a16:creationId xmlns:a16="http://schemas.microsoft.com/office/drawing/2014/main" id="{7B5BC4EA-828F-EA44-FD5B-10B8DAA9C03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094907" y="3939485"/>
                  <a:ext cx="132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6">
              <p14:nvContentPartPr>
                <p14:cNvPr id="116" name="Písanie rukou 115">
                  <a:extLst>
                    <a:ext uri="{FF2B5EF4-FFF2-40B4-BE49-F238E27FC236}">
                      <a16:creationId xmlns:a16="http://schemas.microsoft.com/office/drawing/2014/main" id="{26948201-511F-6C26-175F-D0C7820E20DC}"/>
                    </a:ext>
                  </a:extLst>
                </p14:cNvPr>
                <p14:cNvContentPartPr/>
                <p14:nvPr/>
              </p14:nvContentPartPr>
              <p14:xfrm>
                <a:off x="6271307" y="3976205"/>
                <a:ext cx="29520" cy="2520"/>
              </p14:xfrm>
            </p:contentPart>
          </mc:Choice>
          <mc:Fallback xmlns="">
            <p:pic>
              <p:nvPicPr>
                <p:cNvPr id="116" name="Písanie rukou 115">
                  <a:extLst>
                    <a:ext uri="{FF2B5EF4-FFF2-40B4-BE49-F238E27FC236}">
                      <a16:creationId xmlns:a16="http://schemas.microsoft.com/office/drawing/2014/main" id="{26948201-511F-6C26-175F-D0C7820E20D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208307" y="3913205"/>
                  <a:ext cx="155160" cy="12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Skupina 151">
            <a:extLst>
              <a:ext uri="{FF2B5EF4-FFF2-40B4-BE49-F238E27FC236}">
                <a16:creationId xmlns:a16="http://schemas.microsoft.com/office/drawing/2014/main" id="{D23DD202-8A80-590F-0F01-B7E2AE267350}"/>
              </a:ext>
            </a:extLst>
          </p:cNvPr>
          <p:cNvGrpSpPr/>
          <p:nvPr/>
        </p:nvGrpSpPr>
        <p:grpSpPr>
          <a:xfrm>
            <a:off x="6589547" y="3756605"/>
            <a:ext cx="384120" cy="159480"/>
            <a:chOff x="6589547" y="3756605"/>
            <a:chExt cx="384120" cy="1594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8">
              <p14:nvContentPartPr>
                <p14:cNvPr id="117" name="Písanie rukou 116">
                  <a:extLst>
                    <a:ext uri="{FF2B5EF4-FFF2-40B4-BE49-F238E27FC236}">
                      <a16:creationId xmlns:a16="http://schemas.microsoft.com/office/drawing/2014/main" id="{2EEFD1D0-EC3F-FB79-3FEC-9DBFE7F69EB7}"/>
                    </a:ext>
                  </a:extLst>
                </p14:cNvPr>
                <p14:cNvContentPartPr/>
                <p14:nvPr/>
              </p14:nvContentPartPr>
              <p14:xfrm>
                <a:off x="6589547" y="3895565"/>
                <a:ext cx="45720" cy="20520"/>
              </p14:xfrm>
            </p:contentPart>
          </mc:Choice>
          <mc:Fallback xmlns="">
            <p:pic>
              <p:nvPicPr>
                <p:cNvPr id="117" name="Písanie rukou 116">
                  <a:extLst>
                    <a:ext uri="{FF2B5EF4-FFF2-40B4-BE49-F238E27FC236}">
                      <a16:creationId xmlns:a16="http://schemas.microsoft.com/office/drawing/2014/main" id="{2EEFD1D0-EC3F-FB79-3FEC-9DBFE7F69EB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526547" y="3832565"/>
                  <a:ext cx="1713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0">
              <p14:nvContentPartPr>
                <p14:cNvPr id="118" name="Písanie rukou 117">
                  <a:extLst>
                    <a:ext uri="{FF2B5EF4-FFF2-40B4-BE49-F238E27FC236}">
                      <a16:creationId xmlns:a16="http://schemas.microsoft.com/office/drawing/2014/main" id="{F13CF02A-668A-EBD0-0D1E-F0E5D11BA2BD}"/>
                    </a:ext>
                  </a:extLst>
                </p14:cNvPr>
                <p14:cNvContentPartPr/>
                <p14:nvPr/>
              </p14:nvContentPartPr>
              <p14:xfrm>
                <a:off x="6732107" y="3819605"/>
                <a:ext cx="28440" cy="33120"/>
              </p14:xfrm>
            </p:contentPart>
          </mc:Choice>
          <mc:Fallback xmlns="">
            <p:pic>
              <p:nvPicPr>
                <p:cNvPr id="118" name="Písanie rukou 117">
                  <a:extLst>
                    <a:ext uri="{FF2B5EF4-FFF2-40B4-BE49-F238E27FC236}">
                      <a16:creationId xmlns:a16="http://schemas.microsoft.com/office/drawing/2014/main" id="{F13CF02A-668A-EBD0-0D1E-F0E5D11BA2B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669467" y="3756605"/>
                  <a:ext cx="1540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2">
              <p14:nvContentPartPr>
                <p14:cNvPr id="119" name="Písanie rukou 118">
                  <a:extLst>
                    <a:ext uri="{FF2B5EF4-FFF2-40B4-BE49-F238E27FC236}">
                      <a16:creationId xmlns:a16="http://schemas.microsoft.com/office/drawing/2014/main" id="{1FF305E7-36BA-A92E-969B-6339267D6AE8}"/>
                    </a:ext>
                  </a:extLst>
                </p14:cNvPr>
                <p14:cNvContentPartPr/>
                <p14:nvPr/>
              </p14:nvContentPartPr>
              <p14:xfrm>
                <a:off x="6819947" y="3756605"/>
                <a:ext cx="13320" cy="21600"/>
              </p14:xfrm>
            </p:contentPart>
          </mc:Choice>
          <mc:Fallback xmlns="">
            <p:pic>
              <p:nvPicPr>
                <p:cNvPr id="119" name="Písanie rukou 118">
                  <a:extLst>
                    <a:ext uri="{FF2B5EF4-FFF2-40B4-BE49-F238E27FC236}">
                      <a16:creationId xmlns:a16="http://schemas.microsoft.com/office/drawing/2014/main" id="{1FF305E7-36BA-A92E-969B-6339267D6AE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757307" y="3693965"/>
                  <a:ext cx="1389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4">
              <p14:nvContentPartPr>
                <p14:cNvPr id="122" name="Písanie rukou 121">
                  <a:extLst>
                    <a:ext uri="{FF2B5EF4-FFF2-40B4-BE49-F238E27FC236}">
                      <a16:creationId xmlns:a16="http://schemas.microsoft.com/office/drawing/2014/main" id="{0A525DD7-1FF3-123E-0FF2-A2F1EFDB09B2}"/>
                    </a:ext>
                  </a:extLst>
                </p14:cNvPr>
                <p14:cNvContentPartPr/>
                <p14:nvPr/>
              </p14:nvContentPartPr>
              <p14:xfrm>
                <a:off x="6941987" y="3790085"/>
                <a:ext cx="31680" cy="23760"/>
              </p14:xfrm>
            </p:contentPart>
          </mc:Choice>
          <mc:Fallback xmlns="">
            <p:pic>
              <p:nvPicPr>
                <p:cNvPr id="122" name="Písanie rukou 121">
                  <a:extLst>
                    <a:ext uri="{FF2B5EF4-FFF2-40B4-BE49-F238E27FC236}">
                      <a16:creationId xmlns:a16="http://schemas.microsoft.com/office/drawing/2014/main" id="{0A525DD7-1FF3-123E-0FF2-A2F1EFDB09B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878987" y="3727085"/>
                  <a:ext cx="15732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Skupina 150">
            <a:extLst>
              <a:ext uri="{FF2B5EF4-FFF2-40B4-BE49-F238E27FC236}">
                <a16:creationId xmlns:a16="http://schemas.microsoft.com/office/drawing/2014/main" id="{08E00E08-226B-1452-CB6D-296ABB540D70}"/>
              </a:ext>
            </a:extLst>
          </p:cNvPr>
          <p:cNvGrpSpPr/>
          <p:nvPr/>
        </p:nvGrpSpPr>
        <p:grpSpPr>
          <a:xfrm>
            <a:off x="7948547" y="4243685"/>
            <a:ext cx="285840" cy="241920"/>
            <a:chOff x="7948547" y="4243685"/>
            <a:chExt cx="285840" cy="241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6">
              <p14:nvContentPartPr>
                <p14:cNvPr id="130" name="Písanie rukou 129">
                  <a:extLst>
                    <a:ext uri="{FF2B5EF4-FFF2-40B4-BE49-F238E27FC236}">
                      <a16:creationId xmlns:a16="http://schemas.microsoft.com/office/drawing/2014/main" id="{DF989646-B2A8-1722-D233-082E1A8E6BEA}"/>
                    </a:ext>
                  </a:extLst>
                </p14:cNvPr>
                <p14:cNvContentPartPr/>
                <p14:nvPr/>
              </p14:nvContentPartPr>
              <p14:xfrm>
                <a:off x="7948547" y="4248365"/>
                <a:ext cx="35640" cy="26280"/>
              </p14:xfrm>
            </p:contentPart>
          </mc:Choice>
          <mc:Fallback xmlns="">
            <p:pic>
              <p:nvPicPr>
                <p:cNvPr id="130" name="Písanie rukou 129">
                  <a:extLst>
                    <a:ext uri="{FF2B5EF4-FFF2-40B4-BE49-F238E27FC236}">
                      <a16:creationId xmlns:a16="http://schemas.microsoft.com/office/drawing/2014/main" id="{DF989646-B2A8-1722-D233-082E1A8E6BE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885547" y="4185365"/>
                  <a:ext cx="1612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8">
              <p14:nvContentPartPr>
                <p14:cNvPr id="131" name="Písanie rukou 130">
                  <a:extLst>
                    <a:ext uri="{FF2B5EF4-FFF2-40B4-BE49-F238E27FC236}">
                      <a16:creationId xmlns:a16="http://schemas.microsoft.com/office/drawing/2014/main" id="{8997BDEF-0680-C2EA-97A4-B40E0788420D}"/>
                    </a:ext>
                  </a:extLst>
                </p14:cNvPr>
                <p14:cNvContentPartPr/>
                <p14:nvPr/>
              </p14:nvContentPartPr>
              <p14:xfrm>
                <a:off x="8009027" y="4421525"/>
                <a:ext cx="46080" cy="64080"/>
              </p14:xfrm>
            </p:contentPart>
          </mc:Choice>
          <mc:Fallback xmlns="">
            <p:pic>
              <p:nvPicPr>
                <p:cNvPr id="131" name="Písanie rukou 130">
                  <a:extLst>
                    <a:ext uri="{FF2B5EF4-FFF2-40B4-BE49-F238E27FC236}">
                      <a16:creationId xmlns:a16="http://schemas.microsoft.com/office/drawing/2014/main" id="{8997BDEF-0680-C2EA-97A4-B40E0788420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946027" y="4358525"/>
                  <a:ext cx="1717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0">
              <p14:nvContentPartPr>
                <p14:cNvPr id="132" name="Písanie rukou 131">
                  <a:extLst>
                    <a:ext uri="{FF2B5EF4-FFF2-40B4-BE49-F238E27FC236}">
                      <a16:creationId xmlns:a16="http://schemas.microsoft.com/office/drawing/2014/main" id="{AEB2BDCE-E008-70D1-7A0C-13F207EED6CF}"/>
                    </a:ext>
                  </a:extLst>
                </p14:cNvPr>
                <p14:cNvContentPartPr/>
                <p14:nvPr/>
              </p14:nvContentPartPr>
              <p14:xfrm>
                <a:off x="8171027" y="4349885"/>
                <a:ext cx="23040" cy="19440"/>
              </p14:xfrm>
            </p:contentPart>
          </mc:Choice>
          <mc:Fallback xmlns="">
            <p:pic>
              <p:nvPicPr>
                <p:cNvPr id="132" name="Písanie rukou 131">
                  <a:extLst>
                    <a:ext uri="{FF2B5EF4-FFF2-40B4-BE49-F238E27FC236}">
                      <a16:creationId xmlns:a16="http://schemas.microsoft.com/office/drawing/2014/main" id="{AEB2BDCE-E008-70D1-7A0C-13F207EED6C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108387" y="4286885"/>
                  <a:ext cx="1486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2">
              <p14:nvContentPartPr>
                <p14:cNvPr id="133" name="Písanie rukou 132">
                  <a:extLst>
                    <a:ext uri="{FF2B5EF4-FFF2-40B4-BE49-F238E27FC236}">
                      <a16:creationId xmlns:a16="http://schemas.microsoft.com/office/drawing/2014/main" id="{1647F663-2937-B1E3-D6CE-EF0240AFA5CA}"/>
                    </a:ext>
                  </a:extLst>
                </p14:cNvPr>
                <p14:cNvContentPartPr/>
                <p14:nvPr/>
              </p14:nvContentPartPr>
              <p14:xfrm>
                <a:off x="8225027" y="4243685"/>
                <a:ext cx="9360" cy="21240"/>
              </p14:xfrm>
            </p:contentPart>
          </mc:Choice>
          <mc:Fallback xmlns="">
            <p:pic>
              <p:nvPicPr>
                <p:cNvPr id="133" name="Písanie rukou 132">
                  <a:extLst>
                    <a:ext uri="{FF2B5EF4-FFF2-40B4-BE49-F238E27FC236}">
                      <a16:creationId xmlns:a16="http://schemas.microsoft.com/office/drawing/2014/main" id="{1647F663-2937-B1E3-D6CE-EF0240AFA5C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162387" y="4181045"/>
                  <a:ext cx="135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4">
              <p14:nvContentPartPr>
                <p14:cNvPr id="134" name="Písanie rukou 133">
                  <a:extLst>
                    <a:ext uri="{FF2B5EF4-FFF2-40B4-BE49-F238E27FC236}">
                      <a16:creationId xmlns:a16="http://schemas.microsoft.com/office/drawing/2014/main" id="{CD7CB73A-694E-FCEC-ED16-30A2280C0A17}"/>
                    </a:ext>
                  </a:extLst>
                </p14:cNvPr>
                <p14:cNvContentPartPr/>
                <p14:nvPr/>
              </p14:nvContentPartPr>
              <p14:xfrm>
                <a:off x="8001467" y="4262765"/>
                <a:ext cx="11160" cy="33120"/>
              </p14:xfrm>
            </p:contentPart>
          </mc:Choice>
          <mc:Fallback xmlns="">
            <p:pic>
              <p:nvPicPr>
                <p:cNvPr id="134" name="Písanie rukou 133">
                  <a:extLst>
                    <a:ext uri="{FF2B5EF4-FFF2-40B4-BE49-F238E27FC236}">
                      <a16:creationId xmlns:a16="http://schemas.microsoft.com/office/drawing/2014/main" id="{CD7CB73A-694E-FCEC-ED16-30A2280C0A1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938467" y="4199765"/>
                  <a:ext cx="13680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Skupina 149">
            <a:extLst>
              <a:ext uri="{FF2B5EF4-FFF2-40B4-BE49-F238E27FC236}">
                <a16:creationId xmlns:a16="http://schemas.microsoft.com/office/drawing/2014/main" id="{88FB4555-F14F-5418-6735-052B9026775A}"/>
              </a:ext>
            </a:extLst>
          </p:cNvPr>
          <p:cNvGrpSpPr/>
          <p:nvPr/>
        </p:nvGrpSpPr>
        <p:grpSpPr>
          <a:xfrm>
            <a:off x="7137107" y="3847325"/>
            <a:ext cx="276120" cy="434520"/>
            <a:chOff x="7137107" y="3847325"/>
            <a:chExt cx="276120" cy="434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6">
              <p14:nvContentPartPr>
                <p14:cNvPr id="125" name="Písanie rukou 124">
                  <a:extLst>
                    <a:ext uri="{FF2B5EF4-FFF2-40B4-BE49-F238E27FC236}">
                      <a16:creationId xmlns:a16="http://schemas.microsoft.com/office/drawing/2014/main" id="{091C0462-43BB-F473-DB25-A6ABD81C695F}"/>
                    </a:ext>
                  </a:extLst>
                </p14:cNvPr>
                <p14:cNvContentPartPr/>
                <p14:nvPr/>
              </p14:nvContentPartPr>
              <p14:xfrm>
                <a:off x="7211267" y="3847325"/>
                <a:ext cx="17640" cy="720"/>
              </p14:xfrm>
            </p:contentPart>
          </mc:Choice>
          <mc:Fallback xmlns="">
            <p:pic>
              <p:nvPicPr>
                <p:cNvPr id="125" name="Písanie rukou 124">
                  <a:extLst>
                    <a:ext uri="{FF2B5EF4-FFF2-40B4-BE49-F238E27FC236}">
                      <a16:creationId xmlns:a16="http://schemas.microsoft.com/office/drawing/2014/main" id="{091C0462-43BB-F473-DB25-A6ABD81C695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148267" y="3784325"/>
                  <a:ext cx="1432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8">
              <p14:nvContentPartPr>
                <p14:cNvPr id="126" name="Písanie rukou 125">
                  <a:extLst>
                    <a:ext uri="{FF2B5EF4-FFF2-40B4-BE49-F238E27FC236}">
                      <a16:creationId xmlns:a16="http://schemas.microsoft.com/office/drawing/2014/main" id="{63495229-5AC2-D961-1526-33383FF05A3C}"/>
                    </a:ext>
                  </a:extLst>
                </p14:cNvPr>
                <p14:cNvContentPartPr/>
                <p14:nvPr/>
              </p14:nvContentPartPr>
              <p14:xfrm>
                <a:off x="7343027" y="4032725"/>
                <a:ext cx="13320" cy="20520"/>
              </p14:xfrm>
            </p:contentPart>
          </mc:Choice>
          <mc:Fallback xmlns="">
            <p:pic>
              <p:nvPicPr>
                <p:cNvPr id="126" name="Písanie rukou 125">
                  <a:extLst>
                    <a:ext uri="{FF2B5EF4-FFF2-40B4-BE49-F238E27FC236}">
                      <a16:creationId xmlns:a16="http://schemas.microsoft.com/office/drawing/2014/main" id="{63495229-5AC2-D961-1526-33383FF05A3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80027" y="3969725"/>
                  <a:ext cx="1389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0">
              <p14:nvContentPartPr>
                <p14:cNvPr id="127" name="Písanie rukou 126">
                  <a:extLst>
                    <a:ext uri="{FF2B5EF4-FFF2-40B4-BE49-F238E27FC236}">
                      <a16:creationId xmlns:a16="http://schemas.microsoft.com/office/drawing/2014/main" id="{A6BC4E65-8370-9E98-BB61-0261D10E5147}"/>
                    </a:ext>
                  </a:extLst>
                </p14:cNvPr>
                <p14:cNvContentPartPr/>
                <p14:nvPr/>
              </p14:nvContentPartPr>
              <p14:xfrm>
                <a:off x="7137107" y="4239005"/>
                <a:ext cx="74520" cy="42840"/>
              </p14:xfrm>
            </p:contentPart>
          </mc:Choice>
          <mc:Fallback xmlns="">
            <p:pic>
              <p:nvPicPr>
                <p:cNvPr id="127" name="Písanie rukou 126">
                  <a:extLst>
                    <a:ext uri="{FF2B5EF4-FFF2-40B4-BE49-F238E27FC236}">
                      <a16:creationId xmlns:a16="http://schemas.microsoft.com/office/drawing/2014/main" id="{A6BC4E65-8370-9E98-BB61-0261D10E514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074107" y="4176005"/>
                  <a:ext cx="2001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2">
              <p14:nvContentPartPr>
                <p14:cNvPr id="128" name="Písanie rukou 127">
                  <a:extLst>
                    <a:ext uri="{FF2B5EF4-FFF2-40B4-BE49-F238E27FC236}">
                      <a16:creationId xmlns:a16="http://schemas.microsoft.com/office/drawing/2014/main" id="{CFC59106-2B10-79B9-32CB-650446386400}"/>
                    </a:ext>
                  </a:extLst>
                </p14:cNvPr>
                <p14:cNvContentPartPr/>
                <p14:nvPr/>
              </p14:nvContentPartPr>
              <p14:xfrm>
                <a:off x="7298747" y="4233245"/>
                <a:ext cx="67320" cy="21600"/>
              </p14:xfrm>
            </p:contentPart>
          </mc:Choice>
          <mc:Fallback xmlns="">
            <p:pic>
              <p:nvPicPr>
                <p:cNvPr id="128" name="Písanie rukou 127">
                  <a:extLst>
                    <a:ext uri="{FF2B5EF4-FFF2-40B4-BE49-F238E27FC236}">
                      <a16:creationId xmlns:a16="http://schemas.microsoft.com/office/drawing/2014/main" id="{CFC59106-2B10-79B9-32CB-65044638640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235747" y="4170245"/>
                  <a:ext cx="1929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4">
              <p14:nvContentPartPr>
                <p14:cNvPr id="136" name="Písanie rukou 135">
                  <a:extLst>
                    <a:ext uri="{FF2B5EF4-FFF2-40B4-BE49-F238E27FC236}">
                      <a16:creationId xmlns:a16="http://schemas.microsoft.com/office/drawing/2014/main" id="{26C06537-64AB-547E-11FA-6CC98DAC3941}"/>
                    </a:ext>
                  </a:extLst>
                </p14:cNvPr>
                <p14:cNvContentPartPr/>
                <p14:nvPr/>
              </p14:nvContentPartPr>
              <p14:xfrm>
                <a:off x="7404947" y="3921485"/>
                <a:ext cx="8280" cy="8280"/>
              </p14:xfrm>
            </p:contentPart>
          </mc:Choice>
          <mc:Fallback xmlns="">
            <p:pic>
              <p:nvPicPr>
                <p:cNvPr id="136" name="Písanie rukou 135">
                  <a:extLst>
                    <a:ext uri="{FF2B5EF4-FFF2-40B4-BE49-F238E27FC236}">
                      <a16:creationId xmlns:a16="http://schemas.microsoft.com/office/drawing/2014/main" id="{26C06537-64AB-547E-11FA-6CC98DAC394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341947" y="3858485"/>
                  <a:ext cx="1339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6">
              <p14:nvContentPartPr>
                <p14:cNvPr id="137" name="Písanie rukou 136">
                  <a:extLst>
                    <a:ext uri="{FF2B5EF4-FFF2-40B4-BE49-F238E27FC236}">
                      <a16:creationId xmlns:a16="http://schemas.microsoft.com/office/drawing/2014/main" id="{B245C1F6-FB40-1ED4-0CF0-5483A6C034AC}"/>
                    </a:ext>
                  </a:extLst>
                </p14:cNvPr>
                <p14:cNvContentPartPr/>
                <p14:nvPr/>
              </p14:nvContentPartPr>
              <p14:xfrm>
                <a:off x="7376147" y="3876485"/>
                <a:ext cx="360" cy="26280"/>
              </p14:xfrm>
            </p:contentPart>
          </mc:Choice>
          <mc:Fallback xmlns="">
            <p:pic>
              <p:nvPicPr>
                <p:cNvPr id="137" name="Písanie rukou 136">
                  <a:extLst>
                    <a:ext uri="{FF2B5EF4-FFF2-40B4-BE49-F238E27FC236}">
                      <a16:creationId xmlns:a16="http://schemas.microsoft.com/office/drawing/2014/main" id="{B245C1F6-FB40-1ED4-0CF0-5483A6C034A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313147" y="3813485"/>
                  <a:ext cx="126000" cy="15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8">
            <p14:nvContentPartPr>
              <p14:cNvPr id="139" name="Písanie rukou 138">
                <a:extLst>
                  <a:ext uri="{FF2B5EF4-FFF2-40B4-BE49-F238E27FC236}">
                    <a16:creationId xmlns:a16="http://schemas.microsoft.com/office/drawing/2014/main" id="{92F0F72A-BA71-198D-8F9A-AD0CB453437B}"/>
                  </a:ext>
                </a:extLst>
              </p14:cNvPr>
              <p14:cNvContentPartPr/>
              <p14:nvPr/>
            </p14:nvContentPartPr>
            <p14:xfrm>
              <a:off x="7774667" y="2953805"/>
              <a:ext cx="44640" cy="22320"/>
            </p14:xfrm>
          </p:contentPart>
        </mc:Choice>
        <mc:Fallback xmlns="">
          <p:pic>
            <p:nvPicPr>
              <p:cNvPr id="139" name="Písanie rukou 138">
                <a:extLst>
                  <a:ext uri="{FF2B5EF4-FFF2-40B4-BE49-F238E27FC236}">
                    <a16:creationId xmlns:a16="http://schemas.microsoft.com/office/drawing/2014/main" id="{92F0F72A-BA71-198D-8F9A-AD0CB453437B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711667" y="2890805"/>
                <a:ext cx="17028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0">
            <p14:nvContentPartPr>
              <p14:cNvPr id="145" name="Písanie rukou 144">
                <a:extLst>
                  <a:ext uri="{FF2B5EF4-FFF2-40B4-BE49-F238E27FC236}">
                    <a16:creationId xmlns:a16="http://schemas.microsoft.com/office/drawing/2014/main" id="{9A5CB36F-963F-82C1-120B-173AA2A6AC51}"/>
                  </a:ext>
                </a:extLst>
              </p14:cNvPr>
              <p14:cNvContentPartPr/>
              <p14:nvPr/>
            </p14:nvContentPartPr>
            <p14:xfrm>
              <a:off x="8233667" y="2579765"/>
              <a:ext cx="6840" cy="12600"/>
            </p14:xfrm>
          </p:contentPart>
        </mc:Choice>
        <mc:Fallback xmlns="">
          <p:pic>
            <p:nvPicPr>
              <p:cNvPr id="145" name="Písanie rukou 144">
                <a:extLst>
                  <a:ext uri="{FF2B5EF4-FFF2-40B4-BE49-F238E27FC236}">
                    <a16:creationId xmlns:a16="http://schemas.microsoft.com/office/drawing/2014/main" id="{9A5CB36F-963F-82C1-120B-173AA2A6AC5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170667" y="2516765"/>
                <a:ext cx="13248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2">
            <p14:nvContentPartPr>
              <p14:cNvPr id="142" name="Písanie rukou 141">
                <a:extLst>
                  <a:ext uri="{FF2B5EF4-FFF2-40B4-BE49-F238E27FC236}">
                    <a16:creationId xmlns:a16="http://schemas.microsoft.com/office/drawing/2014/main" id="{0BA87953-5F72-E6B3-DCEF-0AD44EDE7C6E}"/>
                  </a:ext>
                </a:extLst>
              </p14:cNvPr>
              <p14:cNvContentPartPr/>
              <p14:nvPr/>
            </p14:nvContentPartPr>
            <p14:xfrm>
              <a:off x="8200547" y="2943005"/>
              <a:ext cx="20880" cy="40320"/>
            </p14:xfrm>
          </p:contentPart>
        </mc:Choice>
        <mc:Fallback xmlns="">
          <p:pic>
            <p:nvPicPr>
              <p:cNvPr id="142" name="Písanie rukou 141">
                <a:extLst>
                  <a:ext uri="{FF2B5EF4-FFF2-40B4-BE49-F238E27FC236}">
                    <a16:creationId xmlns:a16="http://schemas.microsoft.com/office/drawing/2014/main" id="{0BA87953-5F72-E6B3-DCEF-0AD44EDE7C6E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8137547" y="2880005"/>
                <a:ext cx="146520" cy="16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7" name="Skupina 166">
            <a:extLst>
              <a:ext uri="{FF2B5EF4-FFF2-40B4-BE49-F238E27FC236}">
                <a16:creationId xmlns:a16="http://schemas.microsoft.com/office/drawing/2014/main" id="{064397CC-0F9C-923B-2990-D66038E6BF48}"/>
              </a:ext>
            </a:extLst>
          </p:cNvPr>
          <p:cNvGrpSpPr/>
          <p:nvPr/>
        </p:nvGrpSpPr>
        <p:grpSpPr>
          <a:xfrm>
            <a:off x="6857747" y="4898885"/>
            <a:ext cx="32760" cy="127080"/>
            <a:chOff x="6857747" y="4898885"/>
            <a:chExt cx="32760" cy="127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4">
              <p14:nvContentPartPr>
                <p14:cNvPr id="157" name="Písanie rukou 156">
                  <a:extLst>
                    <a:ext uri="{FF2B5EF4-FFF2-40B4-BE49-F238E27FC236}">
                      <a16:creationId xmlns:a16="http://schemas.microsoft.com/office/drawing/2014/main" id="{AE01D67C-0721-DDAF-BFE2-D8ABCEA7B966}"/>
                    </a:ext>
                  </a:extLst>
                </p14:cNvPr>
                <p14:cNvContentPartPr/>
                <p14:nvPr/>
              </p14:nvContentPartPr>
              <p14:xfrm>
                <a:off x="6857747" y="4898885"/>
                <a:ext cx="1800" cy="2880"/>
              </p14:xfrm>
            </p:contentPart>
          </mc:Choice>
          <mc:Fallback xmlns="">
            <p:pic>
              <p:nvPicPr>
                <p:cNvPr id="157" name="Písanie rukou 156">
                  <a:extLst>
                    <a:ext uri="{FF2B5EF4-FFF2-40B4-BE49-F238E27FC236}">
                      <a16:creationId xmlns:a16="http://schemas.microsoft.com/office/drawing/2014/main" id="{AE01D67C-0721-DDAF-BFE2-D8ABCEA7B96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795107" y="4836245"/>
                  <a:ext cx="1274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6">
              <p14:nvContentPartPr>
                <p14:cNvPr id="158" name="Písanie rukou 157">
                  <a:extLst>
                    <a:ext uri="{FF2B5EF4-FFF2-40B4-BE49-F238E27FC236}">
                      <a16:creationId xmlns:a16="http://schemas.microsoft.com/office/drawing/2014/main" id="{5064958E-FC48-419D-EB72-82DA12EFE4A5}"/>
                    </a:ext>
                  </a:extLst>
                </p14:cNvPr>
                <p14:cNvContentPartPr/>
                <p14:nvPr/>
              </p14:nvContentPartPr>
              <p14:xfrm>
                <a:off x="6867107" y="4961165"/>
                <a:ext cx="23400" cy="64800"/>
              </p14:xfrm>
            </p:contentPart>
          </mc:Choice>
          <mc:Fallback xmlns="">
            <p:pic>
              <p:nvPicPr>
                <p:cNvPr id="158" name="Písanie rukou 157">
                  <a:extLst>
                    <a:ext uri="{FF2B5EF4-FFF2-40B4-BE49-F238E27FC236}">
                      <a16:creationId xmlns:a16="http://schemas.microsoft.com/office/drawing/2014/main" id="{5064958E-FC48-419D-EB72-82DA12EFE4A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804107" y="4898525"/>
                  <a:ext cx="149040" cy="19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8">
            <p14:nvContentPartPr>
              <p14:cNvPr id="163" name="Písanie rukou 162">
                <a:extLst>
                  <a:ext uri="{FF2B5EF4-FFF2-40B4-BE49-F238E27FC236}">
                    <a16:creationId xmlns:a16="http://schemas.microsoft.com/office/drawing/2014/main" id="{DADA53CA-8DB0-1C78-ACD2-4BD906465A52}"/>
                  </a:ext>
                </a:extLst>
              </p14:cNvPr>
              <p14:cNvContentPartPr/>
              <p14:nvPr/>
            </p14:nvContentPartPr>
            <p14:xfrm>
              <a:off x="7012907" y="5713205"/>
              <a:ext cx="22320" cy="21600"/>
            </p14:xfrm>
          </p:contentPart>
        </mc:Choice>
        <mc:Fallback xmlns="">
          <p:pic>
            <p:nvPicPr>
              <p:cNvPr id="163" name="Písanie rukou 162">
                <a:extLst>
                  <a:ext uri="{FF2B5EF4-FFF2-40B4-BE49-F238E27FC236}">
                    <a16:creationId xmlns:a16="http://schemas.microsoft.com/office/drawing/2014/main" id="{DADA53CA-8DB0-1C78-ACD2-4BD906465A5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949907" y="5650565"/>
                <a:ext cx="147960" cy="1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Skupina 165">
            <a:extLst>
              <a:ext uri="{FF2B5EF4-FFF2-40B4-BE49-F238E27FC236}">
                <a16:creationId xmlns:a16="http://schemas.microsoft.com/office/drawing/2014/main" id="{09996CEC-19B6-8E8D-C1B9-26AD9C44B19E}"/>
              </a:ext>
            </a:extLst>
          </p:cNvPr>
          <p:cNvGrpSpPr/>
          <p:nvPr/>
        </p:nvGrpSpPr>
        <p:grpSpPr>
          <a:xfrm>
            <a:off x="6935147" y="5264645"/>
            <a:ext cx="303840" cy="341280"/>
            <a:chOff x="6935147" y="5264645"/>
            <a:chExt cx="303840" cy="341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0">
              <p14:nvContentPartPr>
                <p14:cNvPr id="159" name="Písanie rukou 158">
                  <a:extLst>
                    <a:ext uri="{FF2B5EF4-FFF2-40B4-BE49-F238E27FC236}">
                      <a16:creationId xmlns:a16="http://schemas.microsoft.com/office/drawing/2014/main" id="{9D08F2A8-72E5-7FB7-706C-C20C8C9F945E}"/>
                    </a:ext>
                  </a:extLst>
                </p14:cNvPr>
                <p14:cNvContentPartPr/>
                <p14:nvPr/>
              </p14:nvContentPartPr>
              <p14:xfrm>
                <a:off x="6935147" y="5264645"/>
                <a:ext cx="34200" cy="156960"/>
              </p14:xfrm>
            </p:contentPart>
          </mc:Choice>
          <mc:Fallback xmlns="">
            <p:pic>
              <p:nvPicPr>
                <p:cNvPr id="159" name="Písanie rukou 158">
                  <a:extLst>
                    <a:ext uri="{FF2B5EF4-FFF2-40B4-BE49-F238E27FC236}">
                      <a16:creationId xmlns:a16="http://schemas.microsoft.com/office/drawing/2014/main" id="{9D08F2A8-72E5-7FB7-706C-C20C8C9F945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872507" y="5202005"/>
                  <a:ext cx="1598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2">
              <p14:nvContentPartPr>
                <p14:cNvPr id="160" name="Písanie rukou 159">
                  <a:extLst>
                    <a:ext uri="{FF2B5EF4-FFF2-40B4-BE49-F238E27FC236}">
                      <a16:creationId xmlns:a16="http://schemas.microsoft.com/office/drawing/2014/main" id="{B75D8B34-FEBC-24B9-C29D-F0337210E3B5}"/>
                    </a:ext>
                  </a:extLst>
                </p14:cNvPr>
                <p14:cNvContentPartPr/>
                <p14:nvPr/>
              </p14:nvContentPartPr>
              <p14:xfrm>
                <a:off x="6947027" y="5591525"/>
                <a:ext cx="12960" cy="14400"/>
              </p14:xfrm>
            </p:contentPart>
          </mc:Choice>
          <mc:Fallback xmlns="">
            <p:pic>
              <p:nvPicPr>
                <p:cNvPr id="160" name="Písanie rukou 159">
                  <a:extLst>
                    <a:ext uri="{FF2B5EF4-FFF2-40B4-BE49-F238E27FC236}">
                      <a16:creationId xmlns:a16="http://schemas.microsoft.com/office/drawing/2014/main" id="{B75D8B34-FEBC-24B9-C29D-F0337210E3B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84027" y="5528525"/>
                  <a:ext cx="1386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4">
              <p14:nvContentPartPr>
                <p14:cNvPr id="161" name="Písanie rukou 160">
                  <a:extLst>
                    <a:ext uri="{FF2B5EF4-FFF2-40B4-BE49-F238E27FC236}">
                      <a16:creationId xmlns:a16="http://schemas.microsoft.com/office/drawing/2014/main" id="{2DE82179-B793-A6AE-51C8-79818D9BF2A6}"/>
                    </a:ext>
                  </a:extLst>
                </p14:cNvPr>
                <p14:cNvContentPartPr/>
                <p14:nvPr/>
              </p14:nvContentPartPr>
              <p14:xfrm>
                <a:off x="7058987" y="5317565"/>
                <a:ext cx="360" cy="360"/>
              </p14:xfrm>
            </p:contentPart>
          </mc:Choice>
          <mc:Fallback xmlns="">
            <p:pic>
              <p:nvPicPr>
                <p:cNvPr id="161" name="Písanie rukou 160">
                  <a:extLst>
                    <a:ext uri="{FF2B5EF4-FFF2-40B4-BE49-F238E27FC236}">
                      <a16:creationId xmlns:a16="http://schemas.microsoft.com/office/drawing/2014/main" id="{2DE82179-B793-A6AE-51C8-79818D9BF2A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996347" y="525456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6">
              <p14:nvContentPartPr>
                <p14:cNvPr id="162" name="Písanie rukou 161">
                  <a:extLst>
                    <a:ext uri="{FF2B5EF4-FFF2-40B4-BE49-F238E27FC236}">
                      <a16:creationId xmlns:a16="http://schemas.microsoft.com/office/drawing/2014/main" id="{C4B6A2DC-95A2-9FE2-55A2-30198F04D0FE}"/>
                    </a:ext>
                  </a:extLst>
                </p14:cNvPr>
                <p14:cNvContentPartPr/>
                <p14:nvPr/>
              </p14:nvContentPartPr>
              <p14:xfrm>
                <a:off x="7234307" y="5499005"/>
                <a:ext cx="4680" cy="23760"/>
              </p14:xfrm>
            </p:contentPart>
          </mc:Choice>
          <mc:Fallback xmlns="">
            <p:pic>
              <p:nvPicPr>
                <p:cNvPr id="162" name="Písanie rukou 161">
                  <a:extLst>
                    <a:ext uri="{FF2B5EF4-FFF2-40B4-BE49-F238E27FC236}">
                      <a16:creationId xmlns:a16="http://schemas.microsoft.com/office/drawing/2014/main" id="{C4B6A2DC-95A2-9FE2-55A2-30198F04D0F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171307" y="5436365"/>
                  <a:ext cx="1303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8">
              <p14:nvContentPartPr>
                <p14:cNvPr id="164" name="Písanie rukou 163">
                  <a:extLst>
                    <a:ext uri="{FF2B5EF4-FFF2-40B4-BE49-F238E27FC236}">
                      <a16:creationId xmlns:a16="http://schemas.microsoft.com/office/drawing/2014/main" id="{04E5B8B6-0618-1B8D-5AF5-02CFAB0F77DC}"/>
                    </a:ext>
                  </a:extLst>
                </p14:cNvPr>
                <p14:cNvContentPartPr/>
                <p14:nvPr/>
              </p14:nvContentPartPr>
              <p14:xfrm>
                <a:off x="7100747" y="5379125"/>
                <a:ext cx="720" cy="7200"/>
              </p14:xfrm>
            </p:contentPart>
          </mc:Choice>
          <mc:Fallback xmlns="">
            <p:pic>
              <p:nvPicPr>
                <p:cNvPr id="164" name="Písanie rukou 163">
                  <a:extLst>
                    <a:ext uri="{FF2B5EF4-FFF2-40B4-BE49-F238E27FC236}">
                      <a16:creationId xmlns:a16="http://schemas.microsoft.com/office/drawing/2014/main" id="{04E5B8B6-0618-1B8D-5AF5-02CFAB0F77D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037747" y="5316485"/>
                  <a:ext cx="1263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0">
              <p14:nvContentPartPr>
                <p14:cNvPr id="165" name="Písanie rukou 164">
                  <a:extLst>
                    <a:ext uri="{FF2B5EF4-FFF2-40B4-BE49-F238E27FC236}">
                      <a16:creationId xmlns:a16="http://schemas.microsoft.com/office/drawing/2014/main" id="{FBE1D41F-D2DF-3103-1566-29099D995286}"/>
                    </a:ext>
                  </a:extLst>
                </p14:cNvPr>
                <p14:cNvContentPartPr/>
                <p14:nvPr/>
              </p14:nvContentPartPr>
              <p14:xfrm>
                <a:off x="7037027" y="5313605"/>
                <a:ext cx="3240" cy="6480"/>
              </p14:xfrm>
            </p:contentPart>
          </mc:Choice>
          <mc:Fallback xmlns="">
            <p:pic>
              <p:nvPicPr>
                <p:cNvPr id="165" name="Písanie rukou 164">
                  <a:extLst>
                    <a:ext uri="{FF2B5EF4-FFF2-40B4-BE49-F238E27FC236}">
                      <a16:creationId xmlns:a16="http://schemas.microsoft.com/office/drawing/2014/main" id="{FBE1D41F-D2DF-3103-1566-29099D99528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974387" y="5250605"/>
                  <a:ext cx="128880" cy="13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2">
            <p14:nvContentPartPr>
              <p14:cNvPr id="180" name="Písanie rukou 179">
                <a:extLst>
                  <a:ext uri="{FF2B5EF4-FFF2-40B4-BE49-F238E27FC236}">
                    <a16:creationId xmlns:a16="http://schemas.microsoft.com/office/drawing/2014/main" id="{8D0E4120-5063-0F2A-8580-551A4CA32E33}"/>
                  </a:ext>
                </a:extLst>
              </p14:cNvPr>
              <p14:cNvContentPartPr/>
              <p14:nvPr/>
            </p14:nvContentPartPr>
            <p14:xfrm>
              <a:off x="4614227" y="2098805"/>
              <a:ext cx="19440" cy="51120"/>
            </p14:xfrm>
          </p:contentPart>
        </mc:Choice>
        <mc:Fallback xmlns="">
          <p:pic>
            <p:nvPicPr>
              <p:cNvPr id="180" name="Písanie rukou 179">
                <a:extLst>
                  <a:ext uri="{FF2B5EF4-FFF2-40B4-BE49-F238E27FC236}">
                    <a16:creationId xmlns:a16="http://schemas.microsoft.com/office/drawing/2014/main" id="{8D0E4120-5063-0F2A-8580-551A4CA32E3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551227" y="2035805"/>
                <a:ext cx="14508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4">
            <p14:nvContentPartPr>
              <p14:cNvPr id="184" name="Písanie rukou 183">
                <a:extLst>
                  <a:ext uri="{FF2B5EF4-FFF2-40B4-BE49-F238E27FC236}">
                    <a16:creationId xmlns:a16="http://schemas.microsoft.com/office/drawing/2014/main" id="{DA74D976-2AA8-67A0-9C69-6AF2E280B0AE}"/>
                  </a:ext>
                </a:extLst>
              </p14:cNvPr>
              <p14:cNvContentPartPr/>
              <p14:nvPr/>
            </p14:nvContentPartPr>
            <p14:xfrm>
              <a:off x="5081507" y="1999445"/>
              <a:ext cx="21600" cy="3600"/>
            </p14:xfrm>
          </p:contentPart>
        </mc:Choice>
        <mc:Fallback xmlns="">
          <p:pic>
            <p:nvPicPr>
              <p:cNvPr id="184" name="Písanie rukou 183">
                <a:extLst>
                  <a:ext uri="{FF2B5EF4-FFF2-40B4-BE49-F238E27FC236}">
                    <a16:creationId xmlns:a16="http://schemas.microsoft.com/office/drawing/2014/main" id="{DA74D976-2AA8-67A0-9C69-6AF2E280B0AE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018507" y="1936445"/>
                <a:ext cx="14724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6">
            <p14:nvContentPartPr>
              <p14:cNvPr id="185" name="Písanie rukou 184">
                <a:extLst>
                  <a:ext uri="{FF2B5EF4-FFF2-40B4-BE49-F238E27FC236}">
                    <a16:creationId xmlns:a16="http://schemas.microsoft.com/office/drawing/2014/main" id="{589F408E-5214-4241-DF11-BECA04404017}"/>
                  </a:ext>
                </a:extLst>
              </p14:cNvPr>
              <p14:cNvContentPartPr/>
              <p14:nvPr/>
            </p14:nvContentPartPr>
            <p14:xfrm>
              <a:off x="5060987" y="2395445"/>
              <a:ext cx="32040" cy="30960"/>
            </p14:xfrm>
          </p:contentPart>
        </mc:Choice>
        <mc:Fallback xmlns="">
          <p:pic>
            <p:nvPicPr>
              <p:cNvPr id="185" name="Písanie rukou 184">
                <a:extLst>
                  <a:ext uri="{FF2B5EF4-FFF2-40B4-BE49-F238E27FC236}">
                    <a16:creationId xmlns:a16="http://schemas.microsoft.com/office/drawing/2014/main" id="{589F408E-5214-4241-DF11-BECA04404017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997987" y="2332445"/>
                <a:ext cx="157680" cy="15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6" name="Skupina 235">
            <a:extLst>
              <a:ext uri="{FF2B5EF4-FFF2-40B4-BE49-F238E27FC236}">
                <a16:creationId xmlns:a16="http://schemas.microsoft.com/office/drawing/2014/main" id="{933C4D81-F6DD-6D22-EFD0-744B1CD8A1F8}"/>
              </a:ext>
            </a:extLst>
          </p:cNvPr>
          <p:cNvGrpSpPr/>
          <p:nvPr/>
        </p:nvGrpSpPr>
        <p:grpSpPr>
          <a:xfrm>
            <a:off x="4617467" y="2514605"/>
            <a:ext cx="222480" cy="77040"/>
            <a:chOff x="4617467" y="2514605"/>
            <a:chExt cx="222480" cy="77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8">
              <p14:nvContentPartPr>
                <p14:cNvPr id="182" name="Písanie rukou 181">
                  <a:extLst>
                    <a:ext uri="{FF2B5EF4-FFF2-40B4-BE49-F238E27FC236}">
                      <a16:creationId xmlns:a16="http://schemas.microsoft.com/office/drawing/2014/main" id="{A987D2E8-06A4-4226-2D7E-12C8D7CB5BB2}"/>
                    </a:ext>
                  </a:extLst>
                </p14:cNvPr>
                <p14:cNvContentPartPr/>
                <p14:nvPr/>
              </p14:nvContentPartPr>
              <p14:xfrm>
                <a:off x="4617467" y="2514605"/>
                <a:ext cx="44280" cy="7920"/>
              </p14:xfrm>
            </p:contentPart>
          </mc:Choice>
          <mc:Fallback xmlns="">
            <p:pic>
              <p:nvPicPr>
                <p:cNvPr id="182" name="Písanie rukou 181">
                  <a:extLst>
                    <a:ext uri="{FF2B5EF4-FFF2-40B4-BE49-F238E27FC236}">
                      <a16:creationId xmlns:a16="http://schemas.microsoft.com/office/drawing/2014/main" id="{A987D2E8-06A4-4226-2D7E-12C8D7CB5BB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554467" y="2451605"/>
                  <a:ext cx="1699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0">
              <p14:nvContentPartPr>
                <p14:cNvPr id="186" name="Písanie rukou 185">
                  <a:extLst>
                    <a:ext uri="{FF2B5EF4-FFF2-40B4-BE49-F238E27FC236}">
                      <a16:creationId xmlns:a16="http://schemas.microsoft.com/office/drawing/2014/main" id="{968F8A4F-78E5-EA1D-DE26-A0ED6D3BAB48}"/>
                    </a:ext>
                  </a:extLst>
                </p14:cNvPr>
                <p14:cNvContentPartPr/>
                <p14:nvPr/>
              </p14:nvContentPartPr>
              <p14:xfrm>
                <a:off x="4827707" y="2584805"/>
                <a:ext cx="12240" cy="6840"/>
              </p14:xfrm>
            </p:contentPart>
          </mc:Choice>
          <mc:Fallback xmlns="">
            <p:pic>
              <p:nvPicPr>
                <p:cNvPr id="186" name="Písanie rukou 185">
                  <a:extLst>
                    <a:ext uri="{FF2B5EF4-FFF2-40B4-BE49-F238E27FC236}">
                      <a16:creationId xmlns:a16="http://schemas.microsoft.com/office/drawing/2014/main" id="{968F8A4F-78E5-EA1D-DE26-A0ED6D3BAB4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764707" y="2521805"/>
                  <a:ext cx="137880" cy="13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2">
            <p14:nvContentPartPr>
              <p14:cNvPr id="187" name="Písanie rukou 186">
                <a:extLst>
                  <a:ext uri="{FF2B5EF4-FFF2-40B4-BE49-F238E27FC236}">
                    <a16:creationId xmlns:a16="http://schemas.microsoft.com/office/drawing/2014/main" id="{6C5DF3B5-6571-9286-E4DC-D6499B515AB4}"/>
                  </a:ext>
                </a:extLst>
              </p14:cNvPr>
              <p14:cNvContentPartPr/>
              <p14:nvPr/>
            </p14:nvContentPartPr>
            <p14:xfrm>
              <a:off x="5276987" y="2361965"/>
              <a:ext cx="43920" cy="15480"/>
            </p14:xfrm>
          </p:contentPart>
        </mc:Choice>
        <mc:Fallback xmlns="">
          <p:pic>
            <p:nvPicPr>
              <p:cNvPr id="187" name="Písanie rukou 186">
                <a:extLst>
                  <a:ext uri="{FF2B5EF4-FFF2-40B4-BE49-F238E27FC236}">
                    <a16:creationId xmlns:a16="http://schemas.microsoft.com/office/drawing/2014/main" id="{6C5DF3B5-6571-9286-E4DC-D6499B515AB4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214347" y="2298965"/>
                <a:ext cx="16956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4">
            <p14:nvContentPartPr>
              <p14:cNvPr id="190" name="Písanie rukou 189">
                <a:extLst>
                  <a:ext uri="{FF2B5EF4-FFF2-40B4-BE49-F238E27FC236}">
                    <a16:creationId xmlns:a16="http://schemas.microsoft.com/office/drawing/2014/main" id="{D8DE7A87-12EF-F12D-06B2-DA52AC980C08}"/>
                  </a:ext>
                </a:extLst>
              </p14:cNvPr>
              <p14:cNvContentPartPr/>
              <p14:nvPr/>
            </p14:nvContentPartPr>
            <p14:xfrm>
              <a:off x="5874587" y="1718645"/>
              <a:ext cx="27000" cy="22320"/>
            </p14:xfrm>
          </p:contentPart>
        </mc:Choice>
        <mc:Fallback xmlns="">
          <p:pic>
            <p:nvPicPr>
              <p:cNvPr id="190" name="Písanie rukou 189">
                <a:extLst>
                  <a:ext uri="{FF2B5EF4-FFF2-40B4-BE49-F238E27FC236}">
                    <a16:creationId xmlns:a16="http://schemas.microsoft.com/office/drawing/2014/main" id="{D8DE7A87-12EF-F12D-06B2-DA52AC980C08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811587" y="1655645"/>
                <a:ext cx="1526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6">
            <p14:nvContentPartPr>
              <p14:cNvPr id="193" name="Písanie rukou 192">
                <a:extLst>
                  <a:ext uri="{FF2B5EF4-FFF2-40B4-BE49-F238E27FC236}">
                    <a16:creationId xmlns:a16="http://schemas.microsoft.com/office/drawing/2014/main" id="{24F8B122-B7DE-F672-7EE4-04FA5652F726}"/>
                  </a:ext>
                </a:extLst>
              </p14:cNvPr>
              <p14:cNvContentPartPr/>
              <p14:nvPr/>
            </p14:nvContentPartPr>
            <p14:xfrm>
              <a:off x="6589547" y="1680845"/>
              <a:ext cx="15480" cy="66240"/>
            </p14:xfrm>
          </p:contentPart>
        </mc:Choice>
        <mc:Fallback xmlns="">
          <p:pic>
            <p:nvPicPr>
              <p:cNvPr id="193" name="Písanie rukou 192">
                <a:extLst>
                  <a:ext uri="{FF2B5EF4-FFF2-40B4-BE49-F238E27FC236}">
                    <a16:creationId xmlns:a16="http://schemas.microsoft.com/office/drawing/2014/main" id="{24F8B122-B7DE-F672-7EE4-04FA5652F726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526907" y="1617845"/>
                <a:ext cx="14112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8">
            <p14:nvContentPartPr>
              <p14:cNvPr id="194" name="Písanie rukou 193">
                <a:extLst>
                  <a:ext uri="{FF2B5EF4-FFF2-40B4-BE49-F238E27FC236}">
                    <a16:creationId xmlns:a16="http://schemas.microsoft.com/office/drawing/2014/main" id="{561B2394-0E37-94C8-EF2E-7AE6032481B1}"/>
                  </a:ext>
                </a:extLst>
              </p14:cNvPr>
              <p14:cNvContentPartPr/>
              <p14:nvPr/>
            </p14:nvContentPartPr>
            <p14:xfrm>
              <a:off x="6534827" y="1359725"/>
              <a:ext cx="16560" cy="6840"/>
            </p14:xfrm>
          </p:contentPart>
        </mc:Choice>
        <mc:Fallback xmlns="">
          <p:pic>
            <p:nvPicPr>
              <p:cNvPr id="194" name="Písanie rukou 193">
                <a:extLst>
                  <a:ext uri="{FF2B5EF4-FFF2-40B4-BE49-F238E27FC236}">
                    <a16:creationId xmlns:a16="http://schemas.microsoft.com/office/drawing/2014/main" id="{561B2394-0E37-94C8-EF2E-7AE6032481B1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472187" y="1296725"/>
                <a:ext cx="142200" cy="13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4" name="Skupina 233">
            <a:extLst>
              <a:ext uri="{FF2B5EF4-FFF2-40B4-BE49-F238E27FC236}">
                <a16:creationId xmlns:a16="http://schemas.microsoft.com/office/drawing/2014/main" id="{43D402DF-7DCF-2674-3EED-FF6545B1C6EE}"/>
              </a:ext>
            </a:extLst>
          </p:cNvPr>
          <p:cNvGrpSpPr/>
          <p:nvPr/>
        </p:nvGrpSpPr>
        <p:grpSpPr>
          <a:xfrm>
            <a:off x="6199307" y="1837805"/>
            <a:ext cx="239400" cy="97920"/>
            <a:chOff x="6199307" y="1837805"/>
            <a:chExt cx="239400" cy="97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0">
              <p14:nvContentPartPr>
                <p14:cNvPr id="191" name="Písanie rukou 190">
                  <a:extLst>
                    <a:ext uri="{FF2B5EF4-FFF2-40B4-BE49-F238E27FC236}">
                      <a16:creationId xmlns:a16="http://schemas.microsoft.com/office/drawing/2014/main" id="{786E4C97-6F46-2C8B-6F1C-0C98FF84284E}"/>
                    </a:ext>
                  </a:extLst>
                </p14:cNvPr>
                <p14:cNvContentPartPr/>
                <p14:nvPr/>
              </p14:nvContentPartPr>
              <p14:xfrm>
                <a:off x="6199307" y="1929245"/>
                <a:ext cx="4320" cy="6480"/>
              </p14:xfrm>
            </p:contentPart>
          </mc:Choice>
          <mc:Fallback xmlns="">
            <p:pic>
              <p:nvPicPr>
                <p:cNvPr id="191" name="Písanie rukou 190">
                  <a:extLst>
                    <a:ext uri="{FF2B5EF4-FFF2-40B4-BE49-F238E27FC236}">
                      <a16:creationId xmlns:a16="http://schemas.microsoft.com/office/drawing/2014/main" id="{786E4C97-6F46-2C8B-6F1C-0C98FF84284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136307" y="1866245"/>
                  <a:ext cx="1299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2">
              <p14:nvContentPartPr>
                <p14:cNvPr id="196" name="Písanie rukou 195">
                  <a:extLst>
                    <a:ext uri="{FF2B5EF4-FFF2-40B4-BE49-F238E27FC236}">
                      <a16:creationId xmlns:a16="http://schemas.microsoft.com/office/drawing/2014/main" id="{F0E7EC3F-C437-EE72-EC49-5514AD4959BD}"/>
                    </a:ext>
                  </a:extLst>
                </p14:cNvPr>
                <p14:cNvContentPartPr/>
                <p14:nvPr/>
              </p14:nvContentPartPr>
              <p14:xfrm>
                <a:off x="6438347" y="1837805"/>
                <a:ext cx="360" cy="360"/>
              </p14:xfrm>
            </p:contentPart>
          </mc:Choice>
          <mc:Fallback xmlns="">
            <p:pic>
              <p:nvPicPr>
                <p:cNvPr id="196" name="Písanie rukou 195">
                  <a:extLst>
                    <a:ext uri="{FF2B5EF4-FFF2-40B4-BE49-F238E27FC236}">
                      <a16:creationId xmlns:a16="http://schemas.microsoft.com/office/drawing/2014/main" id="{F0E7EC3F-C437-EE72-EC49-5514AD4959B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375347" y="177480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4">
            <p14:nvContentPartPr>
              <p14:cNvPr id="199" name="Písanie rukou 198">
                <a:extLst>
                  <a:ext uri="{FF2B5EF4-FFF2-40B4-BE49-F238E27FC236}">
                    <a16:creationId xmlns:a16="http://schemas.microsoft.com/office/drawing/2014/main" id="{27490712-A8DF-3D7A-7398-71420C3C4263}"/>
                  </a:ext>
                </a:extLst>
              </p14:cNvPr>
              <p14:cNvContentPartPr/>
              <p14:nvPr/>
            </p14:nvContentPartPr>
            <p14:xfrm>
              <a:off x="7333667" y="2050925"/>
              <a:ext cx="11880" cy="18720"/>
            </p14:xfrm>
          </p:contentPart>
        </mc:Choice>
        <mc:Fallback xmlns="">
          <p:pic>
            <p:nvPicPr>
              <p:cNvPr id="199" name="Písanie rukou 198">
                <a:extLst>
                  <a:ext uri="{FF2B5EF4-FFF2-40B4-BE49-F238E27FC236}">
                    <a16:creationId xmlns:a16="http://schemas.microsoft.com/office/drawing/2014/main" id="{27490712-A8DF-3D7A-7398-71420C3C426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270667" y="1987925"/>
                <a:ext cx="13752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6">
            <p14:nvContentPartPr>
              <p14:cNvPr id="200" name="Písanie rukou 199">
                <a:extLst>
                  <a:ext uri="{FF2B5EF4-FFF2-40B4-BE49-F238E27FC236}">
                    <a16:creationId xmlns:a16="http://schemas.microsoft.com/office/drawing/2014/main" id="{F2D4E64D-3804-AECF-72DC-A5C18D6FAB03}"/>
                  </a:ext>
                </a:extLst>
              </p14:cNvPr>
              <p14:cNvContentPartPr/>
              <p14:nvPr/>
            </p14:nvContentPartPr>
            <p14:xfrm>
              <a:off x="7254827" y="2274125"/>
              <a:ext cx="11520" cy="74520"/>
            </p14:xfrm>
          </p:contentPart>
        </mc:Choice>
        <mc:Fallback xmlns="">
          <p:pic>
            <p:nvPicPr>
              <p:cNvPr id="200" name="Písanie rukou 199">
                <a:extLst>
                  <a:ext uri="{FF2B5EF4-FFF2-40B4-BE49-F238E27FC236}">
                    <a16:creationId xmlns:a16="http://schemas.microsoft.com/office/drawing/2014/main" id="{F2D4E64D-3804-AECF-72DC-A5C18D6FAB03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191827" y="2211485"/>
                <a:ext cx="13716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8">
            <p14:nvContentPartPr>
              <p14:cNvPr id="201" name="Písanie rukou 200">
                <a:extLst>
                  <a:ext uri="{FF2B5EF4-FFF2-40B4-BE49-F238E27FC236}">
                    <a16:creationId xmlns:a16="http://schemas.microsoft.com/office/drawing/2014/main" id="{49499F95-097F-0245-58B8-DFF74DA373E3}"/>
                  </a:ext>
                </a:extLst>
              </p14:cNvPr>
              <p14:cNvContentPartPr/>
              <p14:nvPr/>
            </p14:nvContentPartPr>
            <p14:xfrm>
              <a:off x="7356707" y="2616485"/>
              <a:ext cx="29520" cy="43920"/>
            </p14:xfrm>
          </p:contentPart>
        </mc:Choice>
        <mc:Fallback xmlns="">
          <p:pic>
            <p:nvPicPr>
              <p:cNvPr id="201" name="Písanie rukou 200">
                <a:extLst>
                  <a:ext uri="{FF2B5EF4-FFF2-40B4-BE49-F238E27FC236}">
                    <a16:creationId xmlns:a16="http://schemas.microsoft.com/office/drawing/2014/main" id="{49499F95-097F-0245-58B8-DFF74DA373E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293707" y="2553845"/>
                <a:ext cx="155160" cy="16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3" name="Skupina 232">
            <a:extLst>
              <a:ext uri="{FF2B5EF4-FFF2-40B4-BE49-F238E27FC236}">
                <a16:creationId xmlns:a16="http://schemas.microsoft.com/office/drawing/2014/main" id="{243F90B7-AA57-C856-50EC-D4A7DA24EA22}"/>
              </a:ext>
            </a:extLst>
          </p:cNvPr>
          <p:cNvGrpSpPr/>
          <p:nvPr/>
        </p:nvGrpSpPr>
        <p:grpSpPr>
          <a:xfrm>
            <a:off x="7492787" y="2195285"/>
            <a:ext cx="272520" cy="57960"/>
            <a:chOff x="7492787" y="2195285"/>
            <a:chExt cx="272520" cy="579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0">
              <p14:nvContentPartPr>
                <p14:cNvPr id="202" name="Písanie rukou 201">
                  <a:extLst>
                    <a:ext uri="{FF2B5EF4-FFF2-40B4-BE49-F238E27FC236}">
                      <a16:creationId xmlns:a16="http://schemas.microsoft.com/office/drawing/2014/main" id="{C8DF5A09-A63C-DE85-7359-86C5AA251250}"/>
                    </a:ext>
                  </a:extLst>
                </p14:cNvPr>
                <p14:cNvContentPartPr/>
                <p14:nvPr/>
              </p14:nvContentPartPr>
              <p14:xfrm>
                <a:off x="7492787" y="2244245"/>
                <a:ext cx="63360" cy="9000"/>
              </p14:xfrm>
            </p:contentPart>
          </mc:Choice>
          <mc:Fallback xmlns="">
            <p:pic>
              <p:nvPicPr>
                <p:cNvPr id="202" name="Písanie rukou 201">
                  <a:extLst>
                    <a:ext uri="{FF2B5EF4-FFF2-40B4-BE49-F238E27FC236}">
                      <a16:creationId xmlns:a16="http://schemas.microsoft.com/office/drawing/2014/main" id="{C8DF5A09-A63C-DE85-7359-86C5AA25125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429787" y="2181245"/>
                  <a:ext cx="189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2">
              <p14:nvContentPartPr>
                <p14:cNvPr id="203" name="Písanie rukou 202">
                  <a:extLst>
                    <a:ext uri="{FF2B5EF4-FFF2-40B4-BE49-F238E27FC236}">
                      <a16:creationId xmlns:a16="http://schemas.microsoft.com/office/drawing/2014/main" id="{0EFB54BE-7AE4-BC3A-0542-7E334AF21998}"/>
                    </a:ext>
                  </a:extLst>
                </p14:cNvPr>
                <p14:cNvContentPartPr/>
                <p14:nvPr/>
              </p14:nvContentPartPr>
              <p14:xfrm>
                <a:off x="7692587" y="2195285"/>
                <a:ext cx="72720" cy="25920"/>
              </p14:xfrm>
            </p:contentPart>
          </mc:Choice>
          <mc:Fallback xmlns="">
            <p:pic>
              <p:nvPicPr>
                <p:cNvPr id="203" name="Písanie rukou 202">
                  <a:extLst>
                    <a:ext uri="{FF2B5EF4-FFF2-40B4-BE49-F238E27FC236}">
                      <a16:creationId xmlns:a16="http://schemas.microsoft.com/office/drawing/2014/main" id="{0EFB54BE-7AE4-BC3A-0542-7E334AF2199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29587" y="2132645"/>
                  <a:ext cx="198360" cy="15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Skupina 231">
            <a:extLst>
              <a:ext uri="{FF2B5EF4-FFF2-40B4-BE49-F238E27FC236}">
                <a16:creationId xmlns:a16="http://schemas.microsoft.com/office/drawing/2014/main" id="{19ED3810-9650-E411-5E27-D2BDDFD34506}"/>
              </a:ext>
            </a:extLst>
          </p:cNvPr>
          <p:cNvGrpSpPr/>
          <p:nvPr/>
        </p:nvGrpSpPr>
        <p:grpSpPr>
          <a:xfrm>
            <a:off x="7570187" y="2607485"/>
            <a:ext cx="246600" cy="33120"/>
            <a:chOff x="7570187" y="2607485"/>
            <a:chExt cx="246600" cy="331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4">
              <p14:nvContentPartPr>
                <p14:cNvPr id="204" name="Písanie rukou 203">
                  <a:extLst>
                    <a:ext uri="{FF2B5EF4-FFF2-40B4-BE49-F238E27FC236}">
                      <a16:creationId xmlns:a16="http://schemas.microsoft.com/office/drawing/2014/main" id="{3370C8AB-B1DB-A09A-7142-54DE69C43762}"/>
                    </a:ext>
                  </a:extLst>
                </p14:cNvPr>
                <p14:cNvContentPartPr/>
                <p14:nvPr/>
              </p14:nvContentPartPr>
              <p14:xfrm>
                <a:off x="7730387" y="2614685"/>
                <a:ext cx="86400" cy="25920"/>
              </p14:xfrm>
            </p:contentPart>
          </mc:Choice>
          <mc:Fallback xmlns="">
            <p:pic>
              <p:nvPicPr>
                <p:cNvPr id="204" name="Písanie rukou 203">
                  <a:extLst>
                    <a:ext uri="{FF2B5EF4-FFF2-40B4-BE49-F238E27FC236}">
                      <a16:creationId xmlns:a16="http://schemas.microsoft.com/office/drawing/2014/main" id="{3370C8AB-B1DB-A09A-7142-54DE69C4376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667387" y="2551685"/>
                  <a:ext cx="2120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6">
              <p14:nvContentPartPr>
                <p14:cNvPr id="205" name="Písanie rukou 204">
                  <a:extLst>
                    <a:ext uri="{FF2B5EF4-FFF2-40B4-BE49-F238E27FC236}">
                      <a16:creationId xmlns:a16="http://schemas.microsoft.com/office/drawing/2014/main" id="{014354C1-9A40-C445-6343-C96324452CD7}"/>
                    </a:ext>
                  </a:extLst>
                </p14:cNvPr>
                <p14:cNvContentPartPr/>
                <p14:nvPr/>
              </p14:nvContentPartPr>
              <p14:xfrm>
                <a:off x="7570187" y="2607485"/>
                <a:ext cx="360" cy="360"/>
              </p14:xfrm>
            </p:contentPart>
          </mc:Choice>
          <mc:Fallback xmlns="">
            <p:pic>
              <p:nvPicPr>
                <p:cNvPr id="205" name="Písanie rukou 204">
                  <a:extLst>
                    <a:ext uri="{FF2B5EF4-FFF2-40B4-BE49-F238E27FC236}">
                      <a16:creationId xmlns:a16="http://schemas.microsoft.com/office/drawing/2014/main" id="{014354C1-9A40-C445-6343-C96324452CD7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507187" y="254484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8">
            <p14:nvContentPartPr>
              <p14:cNvPr id="206" name="Písanie rukou 205">
                <a:extLst>
                  <a:ext uri="{FF2B5EF4-FFF2-40B4-BE49-F238E27FC236}">
                    <a16:creationId xmlns:a16="http://schemas.microsoft.com/office/drawing/2014/main" id="{3D964015-2505-D35C-6946-C8A58A3A964A}"/>
                  </a:ext>
                </a:extLst>
              </p14:cNvPr>
              <p14:cNvContentPartPr/>
              <p14:nvPr/>
            </p14:nvContentPartPr>
            <p14:xfrm>
              <a:off x="7610147" y="1937525"/>
              <a:ext cx="8280" cy="5040"/>
            </p14:xfrm>
          </p:contentPart>
        </mc:Choice>
        <mc:Fallback xmlns="">
          <p:pic>
            <p:nvPicPr>
              <p:cNvPr id="206" name="Písanie rukou 205">
                <a:extLst>
                  <a:ext uri="{FF2B5EF4-FFF2-40B4-BE49-F238E27FC236}">
                    <a16:creationId xmlns:a16="http://schemas.microsoft.com/office/drawing/2014/main" id="{3D964015-2505-D35C-6946-C8A58A3A964A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547507" y="1874525"/>
                <a:ext cx="1339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0">
            <p14:nvContentPartPr>
              <p14:cNvPr id="208" name="Písanie rukou 207">
                <a:extLst>
                  <a:ext uri="{FF2B5EF4-FFF2-40B4-BE49-F238E27FC236}">
                    <a16:creationId xmlns:a16="http://schemas.microsoft.com/office/drawing/2014/main" id="{FBAE5727-C0FB-DBD8-234B-0927393B8FB5}"/>
                  </a:ext>
                </a:extLst>
              </p14:cNvPr>
              <p14:cNvContentPartPr/>
              <p14:nvPr/>
            </p14:nvContentPartPr>
            <p14:xfrm>
              <a:off x="7663787" y="3723485"/>
              <a:ext cx="9000" cy="23040"/>
            </p14:xfrm>
          </p:contentPart>
        </mc:Choice>
        <mc:Fallback xmlns="">
          <p:pic>
            <p:nvPicPr>
              <p:cNvPr id="208" name="Písanie rukou 207">
                <a:extLst>
                  <a:ext uri="{FF2B5EF4-FFF2-40B4-BE49-F238E27FC236}">
                    <a16:creationId xmlns:a16="http://schemas.microsoft.com/office/drawing/2014/main" id="{FBAE5727-C0FB-DBD8-234B-0927393B8FB5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601147" y="3660845"/>
                <a:ext cx="1346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2">
            <p14:nvContentPartPr>
              <p14:cNvPr id="209" name="Písanie rukou 208">
                <a:extLst>
                  <a:ext uri="{FF2B5EF4-FFF2-40B4-BE49-F238E27FC236}">
                    <a16:creationId xmlns:a16="http://schemas.microsoft.com/office/drawing/2014/main" id="{225C2443-405F-195B-6D31-08C1F609417E}"/>
                  </a:ext>
                </a:extLst>
              </p14:cNvPr>
              <p14:cNvContentPartPr/>
              <p14:nvPr/>
            </p14:nvContentPartPr>
            <p14:xfrm>
              <a:off x="8000027" y="3909245"/>
              <a:ext cx="7200" cy="46800"/>
            </p14:xfrm>
          </p:contentPart>
        </mc:Choice>
        <mc:Fallback xmlns="">
          <p:pic>
            <p:nvPicPr>
              <p:cNvPr id="209" name="Písanie rukou 208">
                <a:extLst>
                  <a:ext uri="{FF2B5EF4-FFF2-40B4-BE49-F238E27FC236}">
                    <a16:creationId xmlns:a16="http://schemas.microsoft.com/office/drawing/2014/main" id="{225C2443-405F-195B-6D31-08C1F609417E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937387" y="3846245"/>
                <a:ext cx="13284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4">
            <p14:nvContentPartPr>
              <p14:cNvPr id="217" name="Písanie rukou 216">
                <a:extLst>
                  <a:ext uri="{FF2B5EF4-FFF2-40B4-BE49-F238E27FC236}">
                    <a16:creationId xmlns:a16="http://schemas.microsoft.com/office/drawing/2014/main" id="{CB7CC3D6-90E3-ED68-AEDB-4B6FEE0BE06C}"/>
                  </a:ext>
                </a:extLst>
              </p14:cNvPr>
              <p14:cNvContentPartPr/>
              <p14:nvPr/>
            </p14:nvContentPartPr>
            <p14:xfrm>
              <a:off x="5845787" y="2451245"/>
              <a:ext cx="10440" cy="360"/>
            </p14:xfrm>
          </p:contentPart>
        </mc:Choice>
        <mc:Fallback xmlns="">
          <p:pic>
            <p:nvPicPr>
              <p:cNvPr id="217" name="Písanie rukou 216">
                <a:extLst>
                  <a:ext uri="{FF2B5EF4-FFF2-40B4-BE49-F238E27FC236}">
                    <a16:creationId xmlns:a16="http://schemas.microsoft.com/office/drawing/2014/main" id="{CB7CC3D6-90E3-ED68-AEDB-4B6FEE0BE06C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5782787" y="2388605"/>
                <a:ext cx="1360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6">
            <p14:nvContentPartPr>
              <p14:cNvPr id="219" name="Písanie rukou 218">
                <a:extLst>
                  <a:ext uri="{FF2B5EF4-FFF2-40B4-BE49-F238E27FC236}">
                    <a16:creationId xmlns:a16="http://schemas.microsoft.com/office/drawing/2014/main" id="{2DABD44D-D0CF-15EE-C41D-5BBDB707CA99}"/>
                  </a:ext>
                </a:extLst>
              </p14:cNvPr>
              <p14:cNvContentPartPr/>
              <p14:nvPr/>
            </p14:nvContentPartPr>
            <p14:xfrm>
              <a:off x="6137027" y="2861645"/>
              <a:ext cx="360" cy="720"/>
            </p14:xfrm>
          </p:contentPart>
        </mc:Choice>
        <mc:Fallback xmlns="">
          <p:pic>
            <p:nvPicPr>
              <p:cNvPr id="219" name="Písanie rukou 218">
                <a:extLst>
                  <a:ext uri="{FF2B5EF4-FFF2-40B4-BE49-F238E27FC236}">
                    <a16:creationId xmlns:a16="http://schemas.microsoft.com/office/drawing/2014/main" id="{2DABD44D-D0CF-15EE-C41D-5BBDB707CA99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6074027" y="2798645"/>
                <a:ext cx="126000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Skupina 228">
            <a:extLst>
              <a:ext uri="{FF2B5EF4-FFF2-40B4-BE49-F238E27FC236}">
                <a16:creationId xmlns:a16="http://schemas.microsoft.com/office/drawing/2014/main" id="{19B612AF-6886-175F-2D10-0F1EDD8B2478}"/>
              </a:ext>
            </a:extLst>
          </p:cNvPr>
          <p:cNvGrpSpPr/>
          <p:nvPr/>
        </p:nvGrpSpPr>
        <p:grpSpPr>
          <a:xfrm>
            <a:off x="5773787" y="2750765"/>
            <a:ext cx="50040" cy="65160"/>
            <a:chOff x="5773787" y="2750765"/>
            <a:chExt cx="50040" cy="65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8">
              <p14:nvContentPartPr>
                <p14:cNvPr id="218" name="Písanie rukou 217">
                  <a:extLst>
                    <a:ext uri="{FF2B5EF4-FFF2-40B4-BE49-F238E27FC236}">
                      <a16:creationId xmlns:a16="http://schemas.microsoft.com/office/drawing/2014/main" id="{12CFE69F-6D85-C781-B92D-17C29B0666B6}"/>
                    </a:ext>
                  </a:extLst>
                </p14:cNvPr>
                <p14:cNvContentPartPr/>
                <p14:nvPr/>
              </p14:nvContentPartPr>
              <p14:xfrm>
                <a:off x="5773787" y="2750765"/>
                <a:ext cx="1080" cy="1080"/>
              </p14:xfrm>
            </p:contentPart>
          </mc:Choice>
          <mc:Fallback xmlns="">
            <p:pic>
              <p:nvPicPr>
                <p:cNvPr id="218" name="Písanie rukou 217">
                  <a:extLst>
                    <a:ext uri="{FF2B5EF4-FFF2-40B4-BE49-F238E27FC236}">
                      <a16:creationId xmlns:a16="http://schemas.microsoft.com/office/drawing/2014/main" id="{12CFE69F-6D85-C781-B92D-17C29B0666B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710787" y="2688125"/>
                  <a:ext cx="1267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0">
              <p14:nvContentPartPr>
                <p14:cNvPr id="221" name="Písanie rukou 220">
                  <a:extLst>
                    <a:ext uri="{FF2B5EF4-FFF2-40B4-BE49-F238E27FC236}">
                      <a16:creationId xmlns:a16="http://schemas.microsoft.com/office/drawing/2014/main" id="{FEFDEA7A-0485-600C-62F8-0B440ECBA695}"/>
                    </a:ext>
                  </a:extLst>
                </p14:cNvPr>
                <p14:cNvContentPartPr/>
                <p14:nvPr/>
              </p14:nvContentPartPr>
              <p14:xfrm>
                <a:off x="5822027" y="2815205"/>
                <a:ext cx="1800" cy="720"/>
              </p14:xfrm>
            </p:contentPart>
          </mc:Choice>
          <mc:Fallback xmlns="">
            <p:pic>
              <p:nvPicPr>
                <p:cNvPr id="221" name="Písanie rukou 220">
                  <a:extLst>
                    <a:ext uri="{FF2B5EF4-FFF2-40B4-BE49-F238E27FC236}">
                      <a16:creationId xmlns:a16="http://schemas.microsoft.com/office/drawing/2014/main" id="{FEFDEA7A-0485-600C-62F8-0B440ECBA69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759027" y="2752565"/>
                  <a:ext cx="127440" cy="12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2">
            <p14:nvContentPartPr>
              <p14:cNvPr id="222" name="Písanie rukou 221">
                <a:extLst>
                  <a:ext uri="{FF2B5EF4-FFF2-40B4-BE49-F238E27FC236}">
                    <a16:creationId xmlns:a16="http://schemas.microsoft.com/office/drawing/2014/main" id="{EF6C4722-C489-15F4-338F-33A27F1DC8A3}"/>
                  </a:ext>
                </a:extLst>
              </p14:cNvPr>
              <p14:cNvContentPartPr/>
              <p14:nvPr/>
            </p14:nvContentPartPr>
            <p14:xfrm>
              <a:off x="6099947" y="2973965"/>
              <a:ext cx="360" cy="360"/>
            </p14:xfrm>
          </p:contentPart>
        </mc:Choice>
        <mc:Fallback xmlns="">
          <p:pic>
            <p:nvPicPr>
              <p:cNvPr id="222" name="Písanie rukou 221">
                <a:extLst>
                  <a:ext uri="{FF2B5EF4-FFF2-40B4-BE49-F238E27FC236}">
                    <a16:creationId xmlns:a16="http://schemas.microsoft.com/office/drawing/2014/main" id="{EF6C4722-C489-15F4-338F-33A27F1DC8A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6036947" y="291132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4">
            <p14:nvContentPartPr>
              <p14:cNvPr id="224" name="Písanie rukou 223">
                <a:extLst>
                  <a:ext uri="{FF2B5EF4-FFF2-40B4-BE49-F238E27FC236}">
                    <a16:creationId xmlns:a16="http://schemas.microsoft.com/office/drawing/2014/main" id="{E49CBC3F-A172-19DF-9A45-F7174D93E79A}"/>
                  </a:ext>
                </a:extLst>
              </p14:cNvPr>
              <p14:cNvContentPartPr/>
              <p14:nvPr/>
            </p14:nvContentPartPr>
            <p14:xfrm>
              <a:off x="6931547" y="3372485"/>
              <a:ext cx="2880" cy="1440"/>
            </p14:xfrm>
          </p:contentPart>
        </mc:Choice>
        <mc:Fallback xmlns="">
          <p:pic>
            <p:nvPicPr>
              <p:cNvPr id="224" name="Písanie rukou 223">
                <a:extLst>
                  <a:ext uri="{FF2B5EF4-FFF2-40B4-BE49-F238E27FC236}">
                    <a16:creationId xmlns:a16="http://schemas.microsoft.com/office/drawing/2014/main" id="{E49CBC3F-A172-19DF-9A45-F7174D93E79A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6868547" y="3309845"/>
                <a:ext cx="128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6">
            <p14:nvContentPartPr>
              <p14:cNvPr id="225" name="Písanie rukou 224">
                <a:extLst>
                  <a:ext uri="{FF2B5EF4-FFF2-40B4-BE49-F238E27FC236}">
                    <a16:creationId xmlns:a16="http://schemas.microsoft.com/office/drawing/2014/main" id="{B29AB26A-63BD-111D-0439-BCDCEFF20E74}"/>
                  </a:ext>
                </a:extLst>
              </p14:cNvPr>
              <p14:cNvContentPartPr/>
              <p14:nvPr/>
            </p14:nvContentPartPr>
            <p14:xfrm>
              <a:off x="7216667" y="3465725"/>
              <a:ext cx="720" cy="7560"/>
            </p14:xfrm>
          </p:contentPart>
        </mc:Choice>
        <mc:Fallback xmlns="">
          <p:pic>
            <p:nvPicPr>
              <p:cNvPr id="225" name="Písanie rukou 224">
                <a:extLst>
                  <a:ext uri="{FF2B5EF4-FFF2-40B4-BE49-F238E27FC236}">
                    <a16:creationId xmlns:a16="http://schemas.microsoft.com/office/drawing/2014/main" id="{B29AB26A-63BD-111D-0439-BCDCEFF20E74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154027" y="3402725"/>
                <a:ext cx="12636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8" name="Skupina 227">
            <a:extLst>
              <a:ext uri="{FF2B5EF4-FFF2-40B4-BE49-F238E27FC236}">
                <a16:creationId xmlns:a16="http://schemas.microsoft.com/office/drawing/2014/main" id="{1849B4A9-E865-74C0-71B3-F297BB215056}"/>
              </a:ext>
            </a:extLst>
          </p:cNvPr>
          <p:cNvGrpSpPr/>
          <p:nvPr/>
        </p:nvGrpSpPr>
        <p:grpSpPr>
          <a:xfrm>
            <a:off x="7006427" y="3091325"/>
            <a:ext cx="112680" cy="27720"/>
            <a:chOff x="7006427" y="3091325"/>
            <a:chExt cx="112680" cy="27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8">
              <p14:nvContentPartPr>
                <p14:cNvPr id="223" name="Písanie rukou 222">
                  <a:extLst>
                    <a:ext uri="{FF2B5EF4-FFF2-40B4-BE49-F238E27FC236}">
                      <a16:creationId xmlns:a16="http://schemas.microsoft.com/office/drawing/2014/main" id="{2691E1FA-C743-5737-3253-8F3BC7D49196}"/>
                    </a:ext>
                  </a:extLst>
                </p14:cNvPr>
                <p14:cNvContentPartPr/>
                <p14:nvPr/>
              </p14:nvContentPartPr>
              <p14:xfrm>
                <a:off x="7006427" y="3091325"/>
                <a:ext cx="2160" cy="360"/>
              </p14:xfrm>
            </p:contentPart>
          </mc:Choice>
          <mc:Fallback xmlns="">
            <p:pic>
              <p:nvPicPr>
                <p:cNvPr id="223" name="Písanie rukou 222">
                  <a:extLst>
                    <a:ext uri="{FF2B5EF4-FFF2-40B4-BE49-F238E27FC236}">
                      <a16:creationId xmlns:a16="http://schemas.microsoft.com/office/drawing/2014/main" id="{2691E1FA-C743-5737-3253-8F3BC7D4919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943427" y="3028325"/>
                  <a:ext cx="1278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0">
              <p14:nvContentPartPr>
                <p14:cNvPr id="226" name="Písanie rukou 225">
                  <a:extLst>
                    <a:ext uri="{FF2B5EF4-FFF2-40B4-BE49-F238E27FC236}">
                      <a16:creationId xmlns:a16="http://schemas.microsoft.com/office/drawing/2014/main" id="{0396DD9F-D40C-C686-7C83-4E91D9774FDE}"/>
                    </a:ext>
                  </a:extLst>
                </p14:cNvPr>
                <p14:cNvContentPartPr/>
                <p14:nvPr/>
              </p14:nvContentPartPr>
              <p14:xfrm>
                <a:off x="7118747" y="3118685"/>
                <a:ext cx="360" cy="360"/>
              </p14:xfrm>
            </p:contentPart>
          </mc:Choice>
          <mc:Fallback xmlns="">
            <p:pic>
              <p:nvPicPr>
                <p:cNvPr id="226" name="Písanie rukou 225">
                  <a:extLst>
                    <a:ext uri="{FF2B5EF4-FFF2-40B4-BE49-F238E27FC236}">
                      <a16:creationId xmlns:a16="http://schemas.microsoft.com/office/drawing/2014/main" id="{0396DD9F-D40C-C686-7C83-4E91D9774FD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055747" y="305568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2">
            <p14:nvContentPartPr>
              <p14:cNvPr id="227" name="Písanie rukou 226">
                <a:extLst>
                  <a:ext uri="{FF2B5EF4-FFF2-40B4-BE49-F238E27FC236}">
                    <a16:creationId xmlns:a16="http://schemas.microsoft.com/office/drawing/2014/main" id="{4EC71AEB-3F7D-37B3-42DE-616DFAE68BBA}"/>
                  </a:ext>
                </a:extLst>
              </p14:cNvPr>
              <p14:cNvContentPartPr/>
              <p14:nvPr/>
            </p14:nvContentPartPr>
            <p14:xfrm>
              <a:off x="6770987" y="3044525"/>
              <a:ext cx="14760" cy="3960"/>
            </p14:xfrm>
          </p:contentPart>
        </mc:Choice>
        <mc:Fallback xmlns="">
          <p:pic>
            <p:nvPicPr>
              <p:cNvPr id="227" name="Písanie rukou 226">
                <a:extLst>
                  <a:ext uri="{FF2B5EF4-FFF2-40B4-BE49-F238E27FC236}">
                    <a16:creationId xmlns:a16="http://schemas.microsoft.com/office/drawing/2014/main" id="{4EC71AEB-3F7D-37B3-42DE-616DFAE68BBA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707987" y="2981525"/>
                <a:ext cx="140400" cy="12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Skupina 293">
            <a:extLst>
              <a:ext uri="{FF2B5EF4-FFF2-40B4-BE49-F238E27FC236}">
                <a16:creationId xmlns:a16="http://schemas.microsoft.com/office/drawing/2014/main" id="{7E484421-018D-7B6B-CDC5-2DED26B257F5}"/>
              </a:ext>
            </a:extLst>
          </p:cNvPr>
          <p:cNvGrpSpPr/>
          <p:nvPr/>
        </p:nvGrpSpPr>
        <p:grpSpPr>
          <a:xfrm>
            <a:off x="5244947" y="3664805"/>
            <a:ext cx="574200" cy="364320"/>
            <a:chOff x="5244947" y="3664805"/>
            <a:chExt cx="574200" cy="364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4">
              <p14:nvContentPartPr>
                <p14:cNvPr id="243" name="Písanie rukou 242">
                  <a:extLst>
                    <a:ext uri="{FF2B5EF4-FFF2-40B4-BE49-F238E27FC236}">
                      <a16:creationId xmlns:a16="http://schemas.microsoft.com/office/drawing/2014/main" id="{8B0B6D62-EC41-F5CF-0DB6-2A462ECE1B9B}"/>
                    </a:ext>
                  </a:extLst>
                </p14:cNvPr>
                <p14:cNvContentPartPr/>
                <p14:nvPr/>
              </p14:nvContentPartPr>
              <p14:xfrm>
                <a:off x="5387867" y="3806285"/>
                <a:ext cx="12960" cy="5760"/>
              </p14:xfrm>
            </p:contentPart>
          </mc:Choice>
          <mc:Fallback xmlns="">
            <p:pic>
              <p:nvPicPr>
                <p:cNvPr id="243" name="Písanie rukou 242">
                  <a:extLst>
                    <a:ext uri="{FF2B5EF4-FFF2-40B4-BE49-F238E27FC236}">
                      <a16:creationId xmlns:a16="http://schemas.microsoft.com/office/drawing/2014/main" id="{8B0B6D62-EC41-F5CF-0DB6-2A462ECE1B9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324867" y="3743285"/>
                  <a:ext cx="1386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6">
              <p14:nvContentPartPr>
                <p14:cNvPr id="244" name="Písanie rukou 243">
                  <a:extLst>
                    <a:ext uri="{FF2B5EF4-FFF2-40B4-BE49-F238E27FC236}">
                      <a16:creationId xmlns:a16="http://schemas.microsoft.com/office/drawing/2014/main" id="{1CC7EFF8-78F8-DF37-E4C2-F240A3FC82A6}"/>
                    </a:ext>
                  </a:extLst>
                </p14:cNvPr>
                <p14:cNvContentPartPr/>
                <p14:nvPr/>
              </p14:nvContentPartPr>
              <p14:xfrm>
                <a:off x="5244947" y="4019045"/>
                <a:ext cx="2520" cy="720"/>
              </p14:xfrm>
            </p:contentPart>
          </mc:Choice>
          <mc:Fallback xmlns="">
            <p:pic>
              <p:nvPicPr>
                <p:cNvPr id="244" name="Písanie rukou 243">
                  <a:extLst>
                    <a:ext uri="{FF2B5EF4-FFF2-40B4-BE49-F238E27FC236}">
                      <a16:creationId xmlns:a16="http://schemas.microsoft.com/office/drawing/2014/main" id="{1CC7EFF8-78F8-DF37-E4C2-F240A3FC82A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182307" y="3956405"/>
                  <a:ext cx="1281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8">
              <p14:nvContentPartPr>
                <p14:cNvPr id="246" name="Písanie rukou 245">
                  <a:extLst>
                    <a:ext uri="{FF2B5EF4-FFF2-40B4-BE49-F238E27FC236}">
                      <a16:creationId xmlns:a16="http://schemas.microsoft.com/office/drawing/2014/main" id="{22E6D283-03F3-CC38-5D8D-EA54C51E6684}"/>
                    </a:ext>
                  </a:extLst>
                </p14:cNvPr>
                <p14:cNvContentPartPr/>
                <p14:nvPr/>
              </p14:nvContentPartPr>
              <p14:xfrm>
                <a:off x="5813387" y="3971885"/>
                <a:ext cx="5760" cy="57240"/>
              </p14:xfrm>
            </p:contentPart>
          </mc:Choice>
          <mc:Fallback xmlns="">
            <p:pic>
              <p:nvPicPr>
                <p:cNvPr id="246" name="Písanie rukou 245">
                  <a:extLst>
                    <a:ext uri="{FF2B5EF4-FFF2-40B4-BE49-F238E27FC236}">
                      <a16:creationId xmlns:a16="http://schemas.microsoft.com/office/drawing/2014/main" id="{22E6D283-03F3-CC38-5D8D-EA54C51E6684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750387" y="3908885"/>
                  <a:ext cx="1314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0">
              <p14:nvContentPartPr>
                <p14:cNvPr id="247" name="Písanie rukou 246">
                  <a:extLst>
                    <a:ext uri="{FF2B5EF4-FFF2-40B4-BE49-F238E27FC236}">
                      <a16:creationId xmlns:a16="http://schemas.microsoft.com/office/drawing/2014/main" id="{EE5C84CA-0259-D8B9-E6FD-F43305F3C9FF}"/>
                    </a:ext>
                  </a:extLst>
                </p14:cNvPr>
                <p14:cNvContentPartPr/>
                <p14:nvPr/>
              </p14:nvContentPartPr>
              <p14:xfrm>
                <a:off x="5687387" y="3714485"/>
                <a:ext cx="720" cy="20880"/>
              </p14:xfrm>
            </p:contentPart>
          </mc:Choice>
          <mc:Fallback xmlns="">
            <p:pic>
              <p:nvPicPr>
                <p:cNvPr id="247" name="Písanie rukou 246">
                  <a:extLst>
                    <a:ext uri="{FF2B5EF4-FFF2-40B4-BE49-F238E27FC236}">
                      <a16:creationId xmlns:a16="http://schemas.microsoft.com/office/drawing/2014/main" id="{EE5C84CA-0259-D8B9-E6FD-F43305F3C9F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624387" y="3651485"/>
                  <a:ext cx="1263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2">
              <p14:nvContentPartPr>
                <p14:cNvPr id="248" name="Písanie rukou 247">
                  <a:extLst>
                    <a:ext uri="{FF2B5EF4-FFF2-40B4-BE49-F238E27FC236}">
                      <a16:creationId xmlns:a16="http://schemas.microsoft.com/office/drawing/2014/main" id="{E7F013FE-F28E-9CB6-1108-3D81376F7CFC}"/>
                    </a:ext>
                  </a:extLst>
                </p14:cNvPr>
                <p14:cNvContentPartPr/>
                <p14:nvPr/>
              </p14:nvContentPartPr>
              <p14:xfrm>
                <a:off x="5515307" y="3664805"/>
                <a:ext cx="29160" cy="25560"/>
              </p14:xfrm>
            </p:contentPart>
          </mc:Choice>
          <mc:Fallback xmlns="">
            <p:pic>
              <p:nvPicPr>
                <p:cNvPr id="248" name="Písanie rukou 247">
                  <a:extLst>
                    <a:ext uri="{FF2B5EF4-FFF2-40B4-BE49-F238E27FC236}">
                      <a16:creationId xmlns:a16="http://schemas.microsoft.com/office/drawing/2014/main" id="{E7F013FE-F28E-9CB6-1108-3D81376F7CF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452307" y="3601805"/>
                  <a:ext cx="15480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4">
            <p14:nvContentPartPr>
              <p14:cNvPr id="252" name="Písanie rukou 251">
                <a:extLst>
                  <a:ext uri="{FF2B5EF4-FFF2-40B4-BE49-F238E27FC236}">
                    <a16:creationId xmlns:a16="http://schemas.microsoft.com/office/drawing/2014/main" id="{53451DB3-0B93-FFD1-5037-9EBF0EF28730}"/>
                  </a:ext>
                </a:extLst>
              </p14:cNvPr>
              <p14:cNvContentPartPr/>
              <p14:nvPr/>
            </p14:nvContentPartPr>
            <p14:xfrm>
              <a:off x="4121387" y="3341885"/>
              <a:ext cx="6120" cy="360"/>
            </p14:xfrm>
          </p:contentPart>
        </mc:Choice>
        <mc:Fallback xmlns="">
          <p:pic>
            <p:nvPicPr>
              <p:cNvPr id="252" name="Písanie rukou 251">
                <a:extLst>
                  <a:ext uri="{FF2B5EF4-FFF2-40B4-BE49-F238E27FC236}">
                    <a16:creationId xmlns:a16="http://schemas.microsoft.com/office/drawing/2014/main" id="{53451DB3-0B93-FFD1-5037-9EBF0EF28730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058387" y="3278885"/>
                <a:ext cx="1317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6">
            <p14:nvContentPartPr>
              <p14:cNvPr id="253" name="Písanie rukou 252">
                <a:extLst>
                  <a:ext uri="{FF2B5EF4-FFF2-40B4-BE49-F238E27FC236}">
                    <a16:creationId xmlns:a16="http://schemas.microsoft.com/office/drawing/2014/main" id="{8AD326DF-7796-AB50-7BDD-CCF52ABF1973}"/>
                  </a:ext>
                </a:extLst>
              </p14:cNvPr>
              <p14:cNvContentPartPr/>
              <p14:nvPr/>
            </p14:nvContentPartPr>
            <p14:xfrm>
              <a:off x="4377707" y="3839765"/>
              <a:ext cx="720" cy="1080"/>
            </p14:xfrm>
          </p:contentPart>
        </mc:Choice>
        <mc:Fallback xmlns="">
          <p:pic>
            <p:nvPicPr>
              <p:cNvPr id="253" name="Písanie rukou 252">
                <a:extLst>
                  <a:ext uri="{FF2B5EF4-FFF2-40B4-BE49-F238E27FC236}">
                    <a16:creationId xmlns:a16="http://schemas.microsoft.com/office/drawing/2014/main" id="{8AD326DF-7796-AB50-7BDD-CCF52ABF1973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4314707" y="3777125"/>
                <a:ext cx="12636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8">
            <p14:nvContentPartPr>
              <p14:cNvPr id="259" name="Písanie rukou 258">
                <a:extLst>
                  <a:ext uri="{FF2B5EF4-FFF2-40B4-BE49-F238E27FC236}">
                    <a16:creationId xmlns:a16="http://schemas.microsoft.com/office/drawing/2014/main" id="{C8588583-9AB8-CB73-1F8E-797B3AA2F172}"/>
                  </a:ext>
                </a:extLst>
              </p14:cNvPr>
              <p14:cNvContentPartPr/>
              <p14:nvPr/>
            </p14:nvContentPartPr>
            <p14:xfrm>
              <a:off x="4147307" y="3815285"/>
              <a:ext cx="1440" cy="2160"/>
            </p14:xfrm>
          </p:contentPart>
        </mc:Choice>
        <mc:Fallback xmlns="">
          <p:pic>
            <p:nvPicPr>
              <p:cNvPr id="259" name="Písanie rukou 258">
                <a:extLst>
                  <a:ext uri="{FF2B5EF4-FFF2-40B4-BE49-F238E27FC236}">
                    <a16:creationId xmlns:a16="http://schemas.microsoft.com/office/drawing/2014/main" id="{C8588583-9AB8-CB73-1F8E-797B3AA2F172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084667" y="3752645"/>
                <a:ext cx="127080" cy="12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E9335CDB-BB21-53B8-FE3F-6344B9EF2FD7}"/>
              </a:ext>
            </a:extLst>
          </p:cNvPr>
          <p:cNvGrpSpPr/>
          <p:nvPr/>
        </p:nvGrpSpPr>
        <p:grpSpPr>
          <a:xfrm>
            <a:off x="4203107" y="3548525"/>
            <a:ext cx="455040" cy="147240"/>
            <a:chOff x="4203107" y="3548525"/>
            <a:chExt cx="455040" cy="147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0">
              <p14:nvContentPartPr>
                <p14:cNvPr id="255" name="Písanie rukou 254">
                  <a:extLst>
                    <a:ext uri="{FF2B5EF4-FFF2-40B4-BE49-F238E27FC236}">
                      <a16:creationId xmlns:a16="http://schemas.microsoft.com/office/drawing/2014/main" id="{1FE94F8E-19DF-65D2-6E45-309F9C2C9214}"/>
                    </a:ext>
                  </a:extLst>
                </p14:cNvPr>
                <p14:cNvContentPartPr/>
                <p14:nvPr/>
              </p14:nvContentPartPr>
              <p14:xfrm>
                <a:off x="4624307" y="3676685"/>
                <a:ext cx="33840" cy="19080"/>
              </p14:xfrm>
            </p:contentPart>
          </mc:Choice>
          <mc:Fallback xmlns="">
            <p:pic>
              <p:nvPicPr>
                <p:cNvPr id="255" name="Písanie rukou 254">
                  <a:extLst>
                    <a:ext uri="{FF2B5EF4-FFF2-40B4-BE49-F238E27FC236}">
                      <a16:creationId xmlns:a16="http://schemas.microsoft.com/office/drawing/2014/main" id="{1FE94F8E-19DF-65D2-6E45-309F9C2C921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561307" y="3613685"/>
                  <a:ext cx="1594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2">
              <p14:nvContentPartPr>
                <p14:cNvPr id="258" name="Písanie rukou 257">
                  <a:extLst>
                    <a:ext uri="{FF2B5EF4-FFF2-40B4-BE49-F238E27FC236}">
                      <a16:creationId xmlns:a16="http://schemas.microsoft.com/office/drawing/2014/main" id="{920AEEA1-6FB4-E0E4-D40D-4766D75675E3}"/>
                    </a:ext>
                  </a:extLst>
                </p14:cNvPr>
                <p14:cNvContentPartPr/>
                <p14:nvPr/>
              </p14:nvContentPartPr>
              <p14:xfrm>
                <a:off x="4203107" y="3548525"/>
                <a:ext cx="1080" cy="1440"/>
              </p14:xfrm>
            </p:contentPart>
          </mc:Choice>
          <mc:Fallback xmlns="">
            <p:pic>
              <p:nvPicPr>
                <p:cNvPr id="258" name="Písanie rukou 257">
                  <a:extLst>
                    <a:ext uri="{FF2B5EF4-FFF2-40B4-BE49-F238E27FC236}">
                      <a16:creationId xmlns:a16="http://schemas.microsoft.com/office/drawing/2014/main" id="{920AEEA1-6FB4-E0E4-D40D-4766D75675E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140107" y="3485525"/>
                  <a:ext cx="126720" cy="12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8CDAA23F-862E-E09B-0ADD-41074C0F3656}"/>
              </a:ext>
            </a:extLst>
          </p:cNvPr>
          <p:cNvGrpSpPr/>
          <p:nvPr/>
        </p:nvGrpSpPr>
        <p:grpSpPr>
          <a:xfrm>
            <a:off x="4620347" y="3287165"/>
            <a:ext cx="17640" cy="93240"/>
            <a:chOff x="4620347" y="3287165"/>
            <a:chExt cx="17640" cy="93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4">
              <p14:nvContentPartPr>
                <p14:cNvPr id="256" name="Písanie rukou 255">
                  <a:extLst>
                    <a:ext uri="{FF2B5EF4-FFF2-40B4-BE49-F238E27FC236}">
                      <a16:creationId xmlns:a16="http://schemas.microsoft.com/office/drawing/2014/main" id="{EDCF1B01-DD93-B04D-9EAB-42CF6244CB60}"/>
                    </a:ext>
                  </a:extLst>
                </p14:cNvPr>
                <p14:cNvContentPartPr/>
                <p14:nvPr/>
              </p14:nvContentPartPr>
              <p14:xfrm>
                <a:off x="4620347" y="3379685"/>
                <a:ext cx="1800" cy="720"/>
              </p14:xfrm>
            </p:contentPart>
          </mc:Choice>
          <mc:Fallback xmlns="">
            <p:pic>
              <p:nvPicPr>
                <p:cNvPr id="256" name="Písanie rukou 255">
                  <a:extLst>
                    <a:ext uri="{FF2B5EF4-FFF2-40B4-BE49-F238E27FC236}">
                      <a16:creationId xmlns:a16="http://schemas.microsoft.com/office/drawing/2014/main" id="{EDCF1B01-DD93-B04D-9EAB-42CF6244CB6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557347" y="3316685"/>
                  <a:ext cx="1274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6">
              <p14:nvContentPartPr>
                <p14:cNvPr id="261" name="Písanie rukou 260">
                  <a:extLst>
                    <a:ext uri="{FF2B5EF4-FFF2-40B4-BE49-F238E27FC236}">
                      <a16:creationId xmlns:a16="http://schemas.microsoft.com/office/drawing/2014/main" id="{4103A8A4-354F-15E8-4D08-C0ECAE238C89}"/>
                    </a:ext>
                  </a:extLst>
                </p14:cNvPr>
                <p14:cNvContentPartPr/>
                <p14:nvPr/>
              </p14:nvContentPartPr>
              <p14:xfrm>
                <a:off x="4622507" y="3287165"/>
                <a:ext cx="15480" cy="5400"/>
              </p14:xfrm>
            </p:contentPart>
          </mc:Choice>
          <mc:Fallback xmlns="">
            <p:pic>
              <p:nvPicPr>
                <p:cNvPr id="261" name="Písanie rukou 260">
                  <a:extLst>
                    <a:ext uri="{FF2B5EF4-FFF2-40B4-BE49-F238E27FC236}">
                      <a16:creationId xmlns:a16="http://schemas.microsoft.com/office/drawing/2014/main" id="{4103A8A4-354F-15E8-4D08-C0ECAE238C8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559507" y="3224165"/>
                  <a:ext cx="141120" cy="13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Skupina 290">
            <a:extLst>
              <a:ext uri="{FF2B5EF4-FFF2-40B4-BE49-F238E27FC236}">
                <a16:creationId xmlns:a16="http://schemas.microsoft.com/office/drawing/2014/main" id="{F0C70D95-FB01-2882-A553-7D1B2399E17B}"/>
              </a:ext>
            </a:extLst>
          </p:cNvPr>
          <p:cNvGrpSpPr/>
          <p:nvPr/>
        </p:nvGrpSpPr>
        <p:grpSpPr>
          <a:xfrm>
            <a:off x="4452587" y="4606925"/>
            <a:ext cx="564120" cy="414000"/>
            <a:chOff x="4452587" y="4606925"/>
            <a:chExt cx="564120" cy="4140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8">
              <p14:nvContentPartPr>
                <p14:cNvPr id="262" name="Písanie rukou 261">
                  <a:extLst>
                    <a:ext uri="{FF2B5EF4-FFF2-40B4-BE49-F238E27FC236}">
                      <a16:creationId xmlns:a16="http://schemas.microsoft.com/office/drawing/2014/main" id="{D8F6ECAA-C9FC-F569-3368-0D51681E5C1D}"/>
                    </a:ext>
                  </a:extLst>
                </p14:cNvPr>
                <p14:cNvContentPartPr/>
                <p14:nvPr/>
              </p14:nvContentPartPr>
              <p14:xfrm>
                <a:off x="4760027" y="4606925"/>
                <a:ext cx="13320" cy="17640"/>
              </p14:xfrm>
            </p:contentPart>
          </mc:Choice>
          <mc:Fallback xmlns="">
            <p:pic>
              <p:nvPicPr>
                <p:cNvPr id="262" name="Písanie rukou 261">
                  <a:extLst>
                    <a:ext uri="{FF2B5EF4-FFF2-40B4-BE49-F238E27FC236}">
                      <a16:creationId xmlns:a16="http://schemas.microsoft.com/office/drawing/2014/main" id="{D8F6ECAA-C9FC-F569-3368-0D51681E5C1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697027" y="4543925"/>
                  <a:ext cx="138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0">
              <p14:nvContentPartPr>
                <p14:cNvPr id="265" name="Písanie rukou 264">
                  <a:extLst>
                    <a:ext uri="{FF2B5EF4-FFF2-40B4-BE49-F238E27FC236}">
                      <a16:creationId xmlns:a16="http://schemas.microsoft.com/office/drawing/2014/main" id="{B14F6F32-6F97-5B97-B0B3-279BE3663507}"/>
                    </a:ext>
                  </a:extLst>
                </p14:cNvPr>
                <p14:cNvContentPartPr/>
                <p14:nvPr/>
              </p14:nvContentPartPr>
              <p14:xfrm>
                <a:off x="4968107" y="4987085"/>
                <a:ext cx="48600" cy="33840"/>
              </p14:xfrm>
            </p:contentPart>
          </mc:Choice>
          <mc:Fallback xmlns="">
            <p:pic>
              <p:nvPicPr>
                <p:cNvPr id="265" name="Písanie rukou 264">
                  <a:extLst>
                    <a:ext uri="{FF2B5EF4-FFF2-40B4-BE49-F238E27FC236}">
                      <a16:creationId xmlns:a16="http://schemas.microsoft.com/office/drawing/2014/main" id="{B14F6F32-6F97-5B97-B0B3-279BE366350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905107" y="4924085"/>
                  <a:ext cx="1742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2">
              <p14:nvContentPartPr>
                <p14:cNvPr id="272" name="Písanie rukou 271">
                  <a:extLst>
                    <a:ext uri="{FF2B5EF4-FFF2-40B4-BE49-F238E27FC236}">
                      <a16:creationId xmlns:a16="http://schemas.microsoft.com/office/drawing/2014/main" id="{D241107A-469B-7CB1-AC40-BEA195E58829}"/>
                    </a:ext>
                  </a:extLst>
                </p14:cNvPr>
                <p14:cNvContentPartPr/>
                <p14:nvPr/>
              </p14:nvContentPartPr>
              <p14:xfrm>
                <a:off x="4452587" y="4807085"/>
                <a:ext cx="25920" cy="76680"/>
              </p14:xfrm>
            </p:contentPart>
          </mc:Choice>
          <mc:Fallback xmlns="">
            <p:pic>
              <p:nvPicPr>
                <p:cNvPr id="272" name="Písanie rukou 271">
                  <a:extLst>
                    <a:ext uri="{FF2B5EF4-FFF2-40B4-BE49-F238E27FC236}">
                      <a16:creationId xmlns:a16="http://schemas.microsoft.com/office/drawing/2014/main" id="{D241107A-469B-7CB1-AC40-BEA195E5882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389587" y="4744085"/>
                  <a:ext cx="151560" cy="20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4">
            <p14:nvContentPartPr>
              <p14:cNvPr id="273" name="Písanie rukou 272">
                <a:extLst>
                  <a:ext uri="{FF2B5EF4-FFF2-40B4-BE49-F238E27FC236}">
                    <a16:creationId xmlns:a16="http://schemas.microsoft.com/office/drawing/2014/main" id="{2B264227-9C66-D56E-83CA-E671DB30D86E}"/>
                  </a:ext>
                </a:extLst>
              </p14:cNvPr>
              <p14:cNvContentPartPr/>
              <p14:nvPr/>
            </p14:nvContentPartPr>
            <p14:xfrm>
              <a:off x="6069707" y="5287325"/>
              <a:ext cx="5400" cy="1080"/>
            </p14:xfrm>
          </p:contentPart>
        </mc:Choice>
        <mc:Fallback xmlns="">
          <p:pic>
            <p:nvPicPr>
              <p:cNvPr id="273" name="Písanie rukou 272">
                <a:extLst>
                  <a:ext uri="{FF2B5EF4-FFF2-40B4-BE49-F238E27FC236}">
                    <a16:creationId xmlns:a16="http://schemas.microsoft.com/office/drawing/2014/main" id="{2B264227-9C66-D56E-83CA-E671DB30D86E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6006707" y="5224325"/>
                <a:ext cx="13104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6">
            <p14:nvContentPartPr>
              <p14:cNvPr id="274" name="Písanie rukou 273">
                <a:extLst>
                  <a:ext uri="{FF2B5EF4-FFF2-40B4-BE49-F238E27FC236}">
                    <a16:creationId xmlns:a16="http://schemas.microsoft.com/office/drawing/2014/main" id="{9F786FCF-F5B0-47DC-2545-2831FF4D1D37}"/>
                  </a:ext>
                </a:extLst>
              </p14:cNvPr>
              <p14:cNvContentPartPr/>
              <p14:nvPr/>
            </p14:nvContentPartPr>
            <p14:xfrm>
              <a:off x="5912747" y="5579285"/>
              <a:ext cx="27360" cy="28800"/>
            </p14:xfrm>
          </p:contentPart>
        </mc:Choice>
        <mc:Fallback xmlns="">
          <p:pic>
            <p:nvPicPr>
              <p:cNvPr id="274" name="Písanie rukou 273">
                <a:extLst>
                  <a:ext uri="{FF2B5EF4-FFF2-40B4-BE49-F238E27FC236}">
                    <a16:creationId xmlns:a16="http://schemas.microsoft.com/office/drawing/2014/main" id="{9F786FCF-F5B0-47DC-2545-2831FF4D1D37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5849747" y="5516285"/>
                <a:ext cx="15300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8">
            <p14:nvContentPartPr>
              <p14:cNvPr id="275" name="Písanie rukou 274">
                <a:extLst>
                  <a:ext uri="{FF2B5EF4-FFF2-40B4-BE49-F238E27FC236}">
                    <a16:creationId xmlns:a16="http://schemas.microsoft.com/office/drawing/2014/main" id="{21155551-DC38-80C9-E603-852EE6525C1B}"/>
                  </a:ext>
                </a:extLst>
              </p14:cNvPr>
              <p14:cNvContentPartPr/>
              <p14:nvPr/>
            </p14:nvContentPartPr>
            <p14:xfrm>
              <a:off x="6045947" y="5747765"/>
              <a:ext cx="49320" cy="37800"/>
            </p14:xfrm>
          </p:contentPart>
        </mc:Choice>
        <mc:Fallback xmlns="">
          <p:pic>
            <p:nvPicPr>
              <p:cNvPr id="275" name="Písanie rukou 274">
                <a:extLst>
                  <a:ext uri="{FF2B5EF4-FFF2-40B4-BE49-F238E27FC236}">
                    <a16:creationId xmlns:a16="http://schemas.microsoft.com/office/drawing/2014/main" id="{21155551-DC38-80C9-E603-852EE6525C1B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5982947" y="5685125"/>
                <a:ext cx="17496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0">
            <p14:nvContentPartPr>
              <p14:cNvPr id="276" name="Písanie rukou 275">
                <a:extLst>
                  <a:ext uri="{FF2B5EF4-FFF2-40B4-BE49-F238E27FC236}">
                    <a16:creationId xmlns:a16="http://schemas.microsoft.com/office/drawing/2014/main" id="{A2464AF9-2AAA-1DF8-D222-D94636D1CE75}"/>
                  </a:ext>
                </a:extLst>
              </p14:cNvPr>
              <p14:cNvContentPartPr/>
              <p14:nvPr/>
            </p14:nvContentPartPr>
            <p14:xfrm>
              <a:off x="6168347" y="5626085"/>
              <a:ext cx="10800" cy="360"/>
            </p14:xfrm>
          </p:contentPart>
        </mc:Choice>
        <mc:Fallback xmlns="">
          <p:pic>
            <p:nvPicPr>
              <p:cNvPr id="276" name="Písanie rukou 275">
                <a:extLst>
                  <a:ext uri="{FF2B5EF4-FFF2-40B4-BE49-F238E27FC236}">
                    <a16:creationId xmlns:a16="http://schemas.microsoft.com/office/drawing/2014/main" id="{A2464AF9-2AAA-1DF8-D222-D94636D1CE75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6105347" y="5563085"/>
                <a:ext cx="1364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2">
            <p14:nvContentPartPr>
              <p14:cNvPr id="277" name="Písanie rukou 276">
                <a:extLst>
                  <a:ext uri="{FF2B5EF4-FFF2-40B4-BE49-F238E27FC236}">
                    <a16:creationId xmlns:a16="http://schemas.microsoft.com/office/drawing/2014/main" id="{E72937A4-636E-7612-CA14-32450FDED8DA}"/>
                  </a:ext>
                </a:extLst>
              </p14:cNvPr>
              <p14:cNvContentPartPr/>
              <p14:nvPr/>
            </p14:nvContentPartPr>
            <p14:xfrm>
              <a:off x="6131987" y="5479565"/>
              <a:ext cx="65880" cy="35280"/>
            </p14:xfrm>
          </p:contentPart>
        </mc:Choice>
        <mc:Fallback xmlns="">
          <p:pic>
            <p:nvPicPr>
              <p:cNvPr id="277" name="Písanie rukou 276">
                <a:extLst>
                  <a:ext uri="{FF2B5EF4-FFF2-40B4-BE49-F238E27FC236}">
                    <a16:creationId xmlns:a16="http://schemas.microsoft.com/office/drawing/2014/main" id="{E72937A4-636E-7612-CA14-32450FDED8DA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6068987" y="5416565"/>
                <a:ext cx="19152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4">
            <p14:nvContentPartPr>
              <p14:cNvPr id="279" name="Písanie rukou 278">
                <a:extLst>
                  <a:ext uri="{FF2B5EF4-FFF2-40B4-BE49-F238E27FC236}">
                    <a16:creationId xmlns:a16="http://schemas.microsoft.com/office/drawing/2014/main" id="{E3D848CB-7D4D-040D-B433-B688CDBAF21D}"/>
                  </a:ext>
                </a:extLst>
              </p14:cNvPr>
              <p14:cNvContentPartPr/>
              <p14:nvPr/>
            </p14:nvContentPartPr>
            <p14:xfrm>
              <a:off x="6409907" y="5144765"/>
              <a:ext cx="360" cy="360"/>
            </p14:xfrm>
          </p:contentPart>
        </mc:Choice>
        <mc:Fallback xmlns="">
          <p:pic>
            <p:nvPicPr>
              <p:cNvPr id="279" name="Písanie rukou 278">
                <a:extLst>
                  <a:ext uri="{FF2B5EF4-FFF2-40B4-BE49-F238E27FC236}">
                    <a16:creationId xmlns:a16="http://schemas.microsoft.com/office/drawing/2014/main" id="{E3D848CB-7D4D-040D-B433-B688CDBAF21D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6346907" y="508212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6">
            <p14:nvContentPartPr>
              <p14:cNvPr id="280" name="Písanie rukou 279">
                <a:extLst>
                  <a:ext uri="{FF2B5EF4-FFF2-40B4-BE49-F238E27FC236}">
                    <a16:creationId xmlns:a16="http://schemas.microsoft.com/office/drawing/2014/main" id="{1F070D2B-EEC3-6AF4-D6B5-8770D55C49E9}"/>
                  </a:ext>
                </a:extLst>
              </p14:cNvPr>
              <p14:cNvContentPartPr/>
              <p14:nvPr/>
            </p14:nvContentPartPr>
            <p14:xfrm>
              <a:off x="6550307" y="5379125"/>
              <a:ext cx="21600" cy="33480"/>
            </p14:xfrm>
          </p:contentPart>
        </mc:Choice>
        <mc:Fallback xmlns="">
          <p:pic>
            <p:nvPicPr>
              <p:cNvPr id="280" name="Písanie rukou 279">
                <a:extLst>
                  <a:ext uri="{FF2B5EF4-FFF2-40B4-BE49-F238E27FC236}">
                    <a16:creationId xmlns:a16="http://schemas.microsoft.com/office/drawing/2014/main" id="{1F070D2B-EEC3-6AF4-D6B5-8770D55C49E9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6487667" y="5316485"/>
                <a:ext cx="147240" cy="15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0" name="Skupina 289">
            <a:extLst>
              <a:ext uri="{FF2B5EF4-FFF2-40B4-BE49-F238E27FC236}">
                <a16:creationId xmlns:a16="http://schemas.microsoft.com/office/drawing/2014/main" id="{B3B1BAC0-8914-B148-6B11-CC79B6918779}"/>
              </a:ext>
            </a:extLst>
          </p:cNvPr>
          <p:cNvGrpSpPr/>
          <p:nvPr/>
        </p:nvGrpSpPr>
        <p:grpSpPr>
          <a:xfrm>
            <a:off x="6432587" y="5558405"/>
            <a:ext cx="100080" cy="49320"/>
            <a:chOff x="6432587" y="5558405"/>
            <a:chExt cx="100080" cy="49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8">
              <p14:nvContentPartPr>
                <p14:cNvPr id="278" name="Písanie rukou 277">
                  <a:extLst>
                    <a:ext uri="{FF2B5EF4-FFF2-40B4-BE49-F238E27FC236}">
                      <a16:creationId xmlns:a16="http://schemas.microsoft.com/office/drawing/2014/main" id="{026B819C-BC69-0168-EDE6-24D050ED96AB}"/>
                    </a:ext>
                  </a:extLst>
                </p14:cNvPr>
                <p14:cNvContentPartPr/>
                <p14:nvPr/>
              </p14:nvContentPartPr>
              <p14:xfrm>
                <a:off x="6432587" y="5558405"/>
                <a:ext cx="720" cy="17280"/>
              </p14:xfrm>
            </p:contentPart>
          </mc:Choice>
          <mc:Fallback xmlns="">
            <p:pic>
              <p:nvPicPr>
                <p:cNvPr id="278" name="Písanie rukou 277">
                  <a:extLst>
                    <a:ext uri="{FF2B5EF4-FFF2-40B4-BE49-F238E27FC236}">
                      <a16:creationId xmlns:a16="http://schemas.microsoft.com/office/drawing/2014/main" id="{026B819C-BC69-0168-EDE6-24D050ED96A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369947" y="5495405"/>
                  <a:ext cx="1263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0">
              <p14:nvContentPartPr>
                <p14:cNvPr id="281" name="Písanie rukou 280">
                  <a:extLst>
                    <a:ext uri="{FF2B5EF4-FFF2-40B4-BE49-F238E27FC236}">
                      <a16:creationId xmlns:a16="http://schemas.microsoft.com/office/drawing/2014/main" id="{9A2CDC1F-E7F4-0617-98AF-274EA5E21A9E}"/>
                    </a:ext>
                  </a:extLst>
                </p14:cNvPr>
                <p14:cNvContentPartPr/>
                <p14:nvPr/>
              </p14:nvContentPartPr>
              <p14:xfrm>
                <a:off x="6532307" y="5607005"/>
                <a:ext cx="360" cy="720"/>
              </p14:xfrm>
            </p:contentPart>
          </mc:Choice>
          <mc:Fallback xmlns="">
            <p:pic>
              <p:nvPicPr>
                <p:cNvPr id="281" name="Písanie rukou 280">
                  <a:extLst>
                    <a:ext uri="{FF2B5EF4-FFF2-40B4-BE49-F238E27FC236}">
                      <a16:creationId xmlns:a16="http://schemas.microsoft.com/office/drawing/2014/main" id="{9A2CDC1F-E7F4-0617-98AF-274EA5E21A9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469307" y="5544365"/>
                  <a:ext cx="126000" cy="12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2">
            <p14:nvContentPartPr>
              <p14:cNvPr id="282" name="Písanie rukou 281">
                <a:extLst>
                  <a:ext uri="{FF2B5EF4-FFF2-40B4-BE49-F238E27FC236}">
                    <a16:creationId xmlns:a16="http://schemas.microsoft.com/office/drawing/2014/main" id="{D4FC3F25-0EF4-4B0E-3A07-532D5824F6CF}"/>
                  </a:ext>
                </a:extLst>
              </p14:cNvPr>
              <p14:cNvContentPartPr/>
              <p14:nvPr/>
            </p14:nvContentPartPr>
            <p14:xfrm>
              <a:off x="6388667" y="4232525"/>
              <a:ext cx="11880" cy="16200"/>
            </p14:xfrm>
          </p:contentPart>
        </mc:Choice>
        <mc:Fallback xmlns="">
          <p:pic>
            <p:nvPicPr>
              <p:cNvPr id="282" name="Písanie rukou 281">
                <a:extLst>
                  <a:ext uri="{FF2B5EF4-FFF2-40B4-BE49-F238E27FC236}">
                    <a16:creationId xmlns:a16="http://schemas.microsoft.com/office/drawing/2014/main" id="{D4FC3F25-0EF4-4B0E-3A07-532D5824F6CF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6326027" y="4169885"/>
                <a:ext cx="13752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4">
            <p14:nvContentPartPr>
              <p14:cNvPr id="283" name="Písanie rukou 282">
                <a:extLst>
                  <a:ext uri="{FF2B5EF4-FFF2-40B4-BE49-F238E27FC236}">
                    <a16:creationId xmlns:a16="http://schemas.microsoft.com/office/drawing/2014/main" id="{6CFCE105-9093-8806-8801-5600C9B552C3}"/>
                  </a:ext>
                </a:extLst>
              </p14:cNvPr>
              <p14:cNvContentPartPr/>
              <p14:nvPr/>
            </p14:nvContentPartPr>
            <p14:xfrm>
              <a:off x="6261227" y="4535285"/>
              <a:ext cx="27360" cy="42480"/>
            </p14:xfrm>
          </p:contentPart>
        </mc:Choice>
        <mc:Fallback xmlns="">
          <p:pic>
            <p:nvPicPr>
              <p:cNvPr id="283" name="Písanie rukou 282">
                <a:extLst>
                  <a:ext uri="{FF2B5EF4-FFF2-40B4-BE49-F238E27FC236}">
                    <a16:creationId xmlns:a16="http://schemas.microsoft.com/office/drawing/2014/main" id="{6CFCE105-9093-8806-8801-5600C9B552C3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6198587" y="4472645"/>
                <a:ext cx="15300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6">
            <p14:nvContentPartPr>
              <p14:cNvPr id="284" name="Písanie rukou 283">
                <a:extLst>
                  <a:ext uri="{FF2B5EF4-FFF2-40B4-BE49-F238E27FC236}">
                    <a16:creationId xmlns:a16="http://schemas.microsoft.com/office/drawing/2014/main" id="{EC76EE93-F94F-FD1E-CDD4-077A1778F759}"/>
                  </a:ext>
                </a:extLst>
              </p14:cNvPr>
              <p14:cNvContentPartPr/>
              <p14:nvPr/>
            </p14:nvContentPartPr>
            <p14:xfrm>
              <a:off x="6418907" y="4374725"/>
              <a:ext cx="23040" cy="48600"/>
            </p14:xfrm>
          </p:contentPart>
        </mc:Choice>
        <mc:Fallback xmlns="">
          <p:pic>
            <p:nvPicPr>
              <p:cNvPr id="284" name="Písanie rukou 283">
                <a:extLst>
                  <a:ext uri="{FF2B5EF4-FFF2-40B4-BE49-F238E27FC236}">
                    <a16:creationId xmlns:a16="http://schemas.microsoft.com/office/drawing/2014/main" id="{EC76EE93-F94F-FD1E-CDD4-077A1778F759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6356267" y="4311725"/>
                <a:ext cx="148680" cy="17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9" name="Skupina 288">
            <a:extLst>
              <a:ext uri="{FF2B5EF4-FFF2-40B4-BE49-F238E27FC236}">
                <a16:creationId xmlns:a16="http://schemas.microsoft.com/office/drawing/2014/main" id="{AB192736-15BA-D884-6E06-FC3F68C8D9E7}"/>
              </a:ext>
            </a:extLst>
          </p:cNvPr>
          <p:cNvGrpSpPr/>
          <p:nvPr/>
        </p:nvGrpSpPr>
        <p:grpSpPr>
          <a:xfrm>
            <a:off x="6671627" y="4597205"/>
            <a:ext cx="72000" cy="38880"/>
            <a:chOff x="6671627" y="4597205"/>
            <a:chExt cx="72000" cy="38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8">
              <p14:nvContentPartPr>
                <p14:cNvPr id="285" name="Písanie rukou 284">
                  <a:extLst>
                    <a:ext uri="{FF2B5EF4-FFF2-40B4-BE49-F238E27FC236}">
                      <a16:creationId xmlns:a16="http://schemas.microsoft.com/office/drawing/2014/main" id="{5A373F2B-1962-1C25-DD85-2A16B94CB3F3}"/>
                    </a:ext>
                  </a:extLst>
                </p14:cNvPr>
                <p14:cNvContentPartPr/>
                <p14:nvPr/>
              </p14:nvContentPartPr>
              <p14:xfrm>
                <a:off x="6671627" y="4597205"/>
                <a:ext cx="360" cy="360"/>
              </p14:xfrm>
            </p:contentPart>
          </mc:Choice>
          <mc:Fallback xmlns="">
            <p:pic>
              <p:nvPicPr>
                <p:cNvPr id="285" name="Písanie rukou 284">
                  <a:extLst>
                    <a:ext uri="{FF2B5EF4-FFF2-40B4-BE49-F238E27FC236}">
                      <a16:creationId xmlns:a16="http://schemas.microsoft.com/office/drawing/2014/main" id="{5A373F2B-1962-1C25-DD85-2A16B94CB3F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608627" y="453456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0">
              <p14:nvContentPartPr>
                <p14:cNvPr id="287" name="Písanie rukou 286">
                  <a:extLst>
                    <a:ext uri="{FF2B5EF4-FFF2-40B4-BE49-F238E27FC236}">
                      <a16:creationId xmlns:a16="http://schemas.microsoft.com/office/drawing/2014/main" id="{27F4BEC9-5921-EEAA-B6BF-C8B9DFFB4A84}"/>
                    </a:ext>
                  </a:extLst>
                </p14:cNvPr>
                <p14:cNvContentPartPr/>
                <p14:nvPr/>
              </p14:nvContentPartPr>
              <p14:xfrm>
                <a:off x="6730307" y="4623845"/>
                <a:ext cx="13320" cy="12240"/>
              </p14:xfrm>
            </p:contentPart>
          </mc:Choice>
          <mc:Fallback xmlns="">
            <p:pic>
              <p:nvPicPr>
                <p:cNvPr id="287" name="Písanie rukou 286">
                  <a:extLst>
                    <a:ext uri="{FF2B5EF4-FFF2-40B4-BE49-F238E27FC236}">
                      <a16:creationId xmlns:a16="http://schemas.microsoft.com/office/drawing/2014/main" id="{27F4BEC9-5921-EEAA-B6BF-C8B9DFFB4A8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667667" y="4561205"/>
                  <a:ext cx="138960" cy="13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2">
            <p14:nvContentPartPr>
              <p14:cNvPr id="288" name="Písanie rukou 287">
                <a:extLst>
                  <a:ext uri="{FF2B5EF4-FFF2-40B4-BE49-F238E27FC236}">
                    <a16:creationId xmlns:a16="http://schemas.microsoft.com/office/drawing/2014/main" id="{1D32A1CD-A226-A58C-75EE-CA81D7E5ED09}"/>
                  </a:ext>
                </a:extLst>
              </p14:cNvPr>
              <p14:cNvContentPartPr/>
              <p14:nvPr/>
            </p14:nvContentPartPr>
            <p14:xfrm>
              <a:off x="6432587" y="4776845"/>
              <a:ext cx="9000" cy="9360"/>
            </p14:xfrm>
          </p:contentPart>
        </mc:Choice>
        <mc:Fallback xmlns="">
          <p:pic>
            <p:nvPicPr>
              <p:cNvPr id="288" name="Písanie rukou 287">
                <a:extLst>
                  <a:ext uri="{FF2B5EF4-FFF2-40B4-BE49-F238E27FC236}">
                    <a16:creationId xmlns:a16="http://schemas.microsoft.com/office/drawing/2014/main" id="{1D32A1CD-A226-A58C-75EE-CA81D7E5ED09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6369947" y="4714205"/>
                <a:ext cx="1346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4">
            <p14:nvContentPartPr>
              <p14:cNvPr id="297" name="Písanie rukou 296">
                <a:extLst>
                  <a:ext uri="{FF2B5EF4-FFF2-40B4-BE49-F238E27FC236}">
                    <a16:creationId xmlns:a16="http://schemas.microsoft.com/office/drawing/2014/main" id="{501BCDE3-1C1F-AC6D-AC73-18F4B481927B}"/>
                  </a:ext>
                </a:extLst>
              </p14:cNvPr>
              <p14:cNvContentPartPr/>
              <p14:nvPr/>
            </p14:nvContentPartPr>
            <p14:xfrm>
              <a:off x="7428707" y="5167805"/>
              <a:ext cx="24120" cy="20160"/>
            </p14:xfrm>
          </p:contentPart>
        </mc:Choice>
        <mc:Fallback xmlns="">
          <p:pic>
            <p:nvPicPr>
              <p:cNvPr id="297" name="Písanie rukou 296">
                <a:extLst>
                  <a:ext uri="{FF2B5EF4-FFF2-40B4-BE49-F238E27FC236}">
                    <a16:creationId xmlns:a16="http://schemas.microsoft.com/office/drawing/2014/main" id="{501BCDE3-1C1F-AC6D-AC73-18F4B481927B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7366067" y="5104805"/>
                <a:ext cx="14976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6">
            <p14:nvContentPartPr>
              <p14:cNvPr id="301" name="Písanie rukou 300">
                <a:extLst>
                  <a:ext uri="{FF2B5EF4-FFF2-40B4-BE49-F238E27FC236}">
                    <a16:creationId xmlns:a16="http://schemas.microsoft.com/office/drawing/2014/main" id="{6D07A2EA-AC8A-C455-3ED4-029BC819AF86}"/>
                  </a:ext>
                </a:extLst>
              </p14:cNvPr>
              <p14:cNvContentPartPr/>
              <p14:nvPr/>
            </p14:nvContentPartPr>
            <p14:xfrm>
              <a:off x="7878707" y="4925525"/>
              <a:ext cx="6480" cy="14760"/>
            </p14:xfrm>
          </p:contentPart>
        </mc:Choice>
        <mc:Fallback xmlns="">
          <p:pic>
            <p:nvPicPr>
              <p:cNvPr id="301" name="Písanie rukou 300">
                <a:extLst>
                  <a:ext uri="{FF2B5EF4-FFF2-40B4-BE49-F238E27FC236}">
                    <a16:creationId xmlns:a16="http://schemas.microsoft.com/office/drawing/2014/main" id="{6D07A2EA-AC8A-C455-3ED4-029BC819AF86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7815707" y="4862525"/>
                <a:ext cx="1321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8">
            <p14:nvContentPartPr>
              <p14:cNvPr id="302" name="Písanie rukou 301">
                <a:extLst>
                  <a:ext uri="{FF2B5EF4-FFF2-40B4-BE49-F238E27FC236}">
                    <a16:creationId xmlns:a16="http://schemas.microsoft.com/office/drawing/2014/main" id="{8D1D0007-76E3-8ED3-9051-8A58BA846FF2}"/>
                  </a:ext>
                </a:extLst>
              </p14:cNvPr>
              <p14:cNvContentPartPr/>
              <p14:nvPr/>
            </p14:nvContentPartPr>
            <p14:xfrm>
              <a:off x="7756307" y="5099405"/>
              <a:ext cx="8280" cy="11160"/>
            </p14:xfrm>
          </p:contentPart>
        </mc:Choice>
        <mc:Fallback xmlns="">
          <p:pic>
            <p:nvPicPr>
              <p:cNvPr id="302" name="Písanie rukou 301">
                <a:extLst>
                  <a:ext uri="{FF2B5EF4-FFF2-40B4-BE49-F238E27FC236}">
                    <a16:creationId xmlns:a16="http://schemas.microsoft.com/office/drawing/2014/main" id="{8D1D0007-76E3-8ED3-9051-8A58BA846FF2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7693667" y="5036405"/>
                <a:ext cx="133920" cy="13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6" name="Skupina 305">
            <a:extLst>
              <a:ext uri="{FF2B5EF4-FFF2-40B4-BE49-F238E27FC236}">
                <a16:creationId xmlns:a16="http://schemas.microsoft.com/office/drawing/2014/main" id="{6F96561A-9368-75DB-414F-64F54FDAC71C}"/>
              </a:ext>
            </a:extLst>
          </p:cNvPr>
          <p:cNvGrpSpPr/>
          <p:nvPr/>
        </p:nvGrpSpPr>
        <p:grpSpPr>
          <a:xfrm>
            <a:off x="7220987" y="4629245"/>
            <a:ext cx="446040" cy="376920"/>
            <a:chOff x="7220987" y="4629245"/>
            <a:chExt cx="446040" cy="376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0">
              <p14:nvContentPartPr>
                <p14:cNvPr id="295" name="Písanie rukou 294">
                  <a:extLst>
                    <a:ext uri="{FF2B5EF4-FFF2-40B4-BE49-F238E27FC236}">
                      <a16:creationId xmlns:a16="http://schemas.microsoft.com/office/drawing/2014/main" id="{9365C8B3-ACA1-3BAD-56A6-3B903BE6E92C}"/>
                    </a:ext>
                  </a:extLst>
                </p14:cNvPr>
                <p14:cNvContentPartPr/>
                <p14:nvPr/>
              </p14:nvContentPartPr>
              <p14:xfrm>
                <a:off x="7375787" y="4691525"/>
                <a:ext cx="13320" cy="20880"/>
              </p14:xfrm>
            </p:contentPart>
          </mc:Choice>
          <mc:Fallback xmlns="">
            <p:pic>
              <p:nvPicPr>
                <p:cNvPr id="295" name="Písanie rukou 294">
                  <a:extLst>
                    <a:ext uri="{FF2B5EF4-FFF2-40B4-BE49-F238E27FC236}">
                      <a16:creationId xmlns:a16="http://schemas.microsoft.com/office/drawing/2014/main" id="{9365C8B3-ACA1-3BAD-56A6-3B903BE6E92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312787" y="4628885"/>
                  <a:ext cx="1389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2">
              <p14:nvContentPartPr>
                <p14:cNvPr id="296" name="Písanie rukou 295">
                  <a:extLst>
                    <a:ext uri="{FF2B5EF4-FFF2-40B4-BE49-F238E27FC236}">
                      <a16:creationId xmlns:a16="http://schemas.microsoft.com/office/drawing/2014/main" id="{08AA7120-A8F8-BA40-AFFA-B691857E549C}"/>
                    </a:ext>
                  </a:extLst>
                </p14:cNvPr>
                <p14:cNvContentPartPr/>
                <p14:nvPr/>
              </p14:nvContentPartPr>
              <p14:xfrm>
                <a:off x="7220987" y="4842725"/>
                <a:ext cx="9360" cy="25560"/>
              </p14:xfrm>
            </p:contentPart>
          </mc:Choice>
          <mc:Fallback xmlns="">
            <p:pic>
              <p:nvPicPr>
                <p:cNvPr id="296" name="Písanie rukou 295">
                  <a:extLst>
                    <a:ext uri="{FF2B5EF4-FFF2-40B4-BE49-F238E27FC236}">
                      <a16:creationId xmlns:a16="http://schemas.microsoft.com/office/drawing/2014/main" id="{08AA7120-A8F8-BA40-AFFA-B691857E549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158347" y="4780085"/>
                  <a:ext cx="1350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4">
              <p14:nvContentPartPr>
                <p14:cNvPr id="299" name="Písanie rukou 298">
                  <a:extLst>
                    <a:ext uri="{FF2B5EF4-FFF2-40B4-BE49-F238E27FC236}">
                      <a16:creationId xmlns:a16="http://schemas.microsoft.com/office/drawing/2014/main" id="{C4049200-B1DD-4031-7B90-3AFC15CC3798}"/>
                    </a:ext>
                  </a:extLst>
                </p14:cNvPr>
                <p14:cNvContentPartPr/>
                <p14:nvPr/>
              </p14:nvContentPartPr>
              <p14:xfrm>
                <a:off x="7543547" y="4793765"/>
                <a:ext cx="19440" cy="41040"/>
              </p14:xfrm>
            </p:contentPart>
          </mc:Choice>
          <mc:Fallback xmlns="">
            <p:pic>
              <p:nvPicPr>
                <p:cNvPr id="299" name="Písanie rukou 298">
                  <a:extLst>
                    <a:ext uri="{FF2B5EF4-FFF2-40B4-BE49-F238E27FC236}">
                      <a16:creationId xmlns:a16="http://schemas.microsoft.com/office/drawing/2014/main" id="{C4049200-B1DD-4031-7B90-3AFC15CC379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480547" y="4731125"/>
                  <a:ext cx="1450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6">
              <p14:nvContentPartPr>
                <p14:cNvPr id="300" name="Písanie rukou 299">
                  <a:extLst>
                    <a:ext uri="{FF2B5EF4-FFF2-40B4-BE49-F238E27FC236}">
                      <a16:creationId xmlns:a16="http://schemas.microsoft.com/office/drawing/2014/main" id="{669E5B71-0890-63DB-FC73-C91FE22924E7}"/>
                    </a:ext>
                  </a:extLst>
                </p14:cNvPr>
                <p14:cNvContentPartPr/>
                <p14:nvPr/>
              </p14:nvContentPartPr>
              <p14:xfrm>
                <a:off x="7666667" y="4629245"/>
                <a:ext cx="360" cy="360"/>
              </p14:xfrm>
            </p:contentPart>
          </mc:Choice>
          <mc:Fallback xmlns="">
            <p:pic>
              <p:nvPicPr>
                <p:cNvPr id="300" name="Písanie rukou 299">
                  <a:extLst>
                    <a:ext uri="{FF2B5EF4-FFF2-40B4-BE49-F238E27FC236}">
                      <a16:creationId xmlns:a16="http://schemas.microsoft.com/office/drawing/2014/main" id="{669E5B71-0890-63DB-FC73-C91FE22924E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603667" y="456624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8">
              <p14:nvContentPartPr>
                <p14:cNvPr id="298" name="Písanie rukou 297">
                  <a:extLst>
                    <a:ext uri="{FF2B5EF4-FFF2-40B4-BE49-F238E27FC236}">
                      <a16:creationId xmlns:a16="http://schemas.microsoft.com/office/drawing/2014/main" id="{6696C0DA-405F-B1B2-6B81-F28A83594B16}"/>
                    </a:ext>
                  </a:extLst>
                </p14:cNvPr>
                <p14:cNvContentPartPr/>
                <p14:nvPr/>
              </p14:nvContentPartPr>
              <p14:xfrm>
                <a:off x="7530587" y="4989965"/>
                <a:ext cx="32040" cy="10080"/>
              </p14:xfrm>
            </p:contentPart>
          </mc:Choice>
          <mc:Fallback xmlns="">
            <p:pic>
              <p:nvPicPr>
                <p:cNvPr id="298" name="Písanie rukou 297">
                  <a:extLst>
                    <a:ext uri="{FF2B5EF4-FFF2-40B4-BE49-F238E27FC236}">
                      <a16:creationId xmlns:a16="http://schemas.microsoft.com/office/drawing/2014/main" id="{6696C0DA-405F-B1B2-6B81-F28A83594B16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467947" y="4926965"/>
                  <a:ext cx="1576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0">
              <p14:nvContentPartPr>
                <p14:cNvPr id="303" name="Písanie rukou 302">
                  <a:extLst>
                    <a:ext uri="{FF2B5EF4-FFF2-40B4-BE49-F238E27FC236}">
                      <a16:creationId xmlns:a16="http://schemas.microsoft.com/office/drawing/2014/main" id="{79B321B4-4F6C-C4F8-A8C3-D0C0A72E0D1E}"/>
                    </a:ext>
                  </a:extLst>
                </p14:cNvPr>
                <p14:cNvContentPartPr/>
                <p14:nvPr/>
              </p14:nvContentPartPr>
              <p14:xfrm>
                <a:off x="7440587" y="4994645"/>
                <a:ext cx="12960" cy="11520"/>
              </p14:xfrm>
            </p:contentPart>
          </mc:Choice>
          <mc:Fallback xmlns="">
            <p:pic>
              <p:nvPicPr>
                <p:cNvPr id="303" name="Písanie rukou 302">
                  <a:extLst>
                    <a:ext uri="{FF2B5EF4-FFF2-40B4-BE49-F238E27FC236}">
                      <a16:creationId xmlns:a16="http://schemas.microsoft.com/office/drawing/2014/main" id="{79B321B4-4F6C-C4F8-A8C3-D0C0A72E0D1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377587" y="4931645"/>
                  <a:ext cx="1386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2">
              <p14:nvContentPartPr>
                <p14:cNvPr id="304" name="Písanie rukou 303">
                  <a:extLst>
                    <a:ext uri="{FF2B5EF4-FFF2-40B4-BE49-F238E27FC236}">
                      <a16:creationId xmlns:a16="http://schemas.microsoft.com/office/drawing/2014/main" id="{2763C48D-BDDD-53BE-2CDB-9FF9808D618D}"/>
                    </a:ext>
                  </a:extLst>
                </p14:cNvPr>
                <p14:cNvContentPartPr/>
                <p14:nvPr/>
              </p14:nvContentPartPr>
              <p14:xfrm>
                <a:off x="7435187" y="4924805"/>
                <a:ext cx="360" cy="360"/>
              </p14:xfrm>
            </p:contentPart>
          </mc:Choice>
          <mc:Fallback xmlns="">
            <p:pic>
              <p:nvPicPr>
                <p:cNvPr id="304" name="Písanie rukou 303">
                  <a:extLst>
                    <a:ext uri="{FF2B5EF4-FFF2-40B4-BE49-F238E27FC236}">
                      <a16:creationId xmlns:a16="http://schemas.microsoft.com/office/drawing/2014/main" id="{2763C48D-BDDD-53BE-2CDB-9FF9808D618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372547" y="486180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CFD8955F-68E1-50AF-23FF-C346B7920AC3}"/>
                  </a:ext>
                </a:extLst>
              </p14:cNvPr>
              <p14:cNvContentPartPr/>
              <p14:nvPr/>
            </p14:nvContentPartPr>
            <p14:xfrm>
              <a:off x="6985972" y="1277191"/>
              <a:ext cx="768240" cy="458640"/>
            </p14:xfrm>
          </p:contentPart>
        </mc:Choice>
        <mc:Fallback xmlns=""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CFD8955F-68E1-50AF-23FF-C346B7920AC3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6949972" y="1241191"/>
                <a:ext cx="83988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2" name="Písanie rukou 11">
                <a:extLst>
                  <a:ext uri="{FF2B5EF4-FFF2-40B4-BE49-F238E27FC236}">
                    <a16:creationId xmlns:a16="http://schemas.microsoft.com/office/drawing/2014/main" id="{E5609F28-B965-6ECB-1201-DBF2A37D1A47}"/>
                  </a:ext>
                </a:extLst>
              </p14:cNvPr>
              <p14:cNvContentPartPr/>
              <p14:nvPr/>
            </p14:nvContentPartPr>
            <p14:xfrm>
              <a:off x="7743412" y="1709191"/>
              <a:ext cx="585000" cy="795600"/>
            </p14:xfrm>
          </p:contentPart>
        </mc:Choice>
        <mc:Fallback xmlns="">
          <p:pic>
            <p:nvPicPr>
              <p:cNvPr id="12" name="Písanie rukou 11">
                <a:extLst>
                  <a:ext uri="{FF2B5EF4-FFF2-40B4-BE49-F238E27FC236}">
                    <a16:creationId xmlns:a16="http://schemas.microsoft.com/office/drawing/2014/main" id="{E5609F28-B965-6ECB-1201-DBF2A37D1A47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7707412" y="1673551"/>
                <a:ext cx="65664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73940CD5-C515-A04D-D7DC-236D7B8649FD}"/>
                  </a:ext>
                </a:extLst>
              </p14:cNvPr>
              <p14:cNvContentPartPr/>
              <p14:nvPr/>
            </p14:nvContentPartPr>
            <p14:xfrm>
              <a:off x="4344292" y="1250191"/>
              <a:ext cx="1371600" cy="92448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73940CD5-C515-A04D-D7DC-236D7B8649FD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4308652" y="1214191"/>
                <a:ext cx="1443240" cy="9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1" name="Písanie rukou 20">
                <a:extLst>
                  <a:ext uri="{FF2B5EF4-FFF2-40B4-BE49-F238E27FC236}">
                    <a16:creationId xmlns:a16="http://schemas.microsoft.com/office/drawing/2014/main" id="{5A89D585-00A3-25CD-228F-C68DD6D244F5}"/>
                  </a:ext>
                </a:extLst>
              </p14:cNvPr>
              <p14:cNvContentPartPr/>
              <p14:nvPr/>
            </p14:nvContentPartPr>
            <p14:xfrm>
              <a:off x="4123628" y="4663497"/>
              <a:ext cx="1623240" cy="1162080"/>
            </p14:xfrm>
          </p:contentPart>
        </mc:Choice>
        <mc:Fallback xmlns="">
          <p:pic>
            <p:nvPicPr>
              <p:cNvPr id="21" name="Písanie rukou 20">
                <a:extLst>
                  <a:ext uri="{FF2B5EF4-FFF2-40B4-BE49-F238E27FC236}">
                    <a16:creationId xmlns:a16="http://schemas.microsoft.com/office/drawing/2014/main" id="{5A89D585-00A3-25CD-228F-C68DD6D244F5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4087628" y="4627857"/>
                <a:ext cx="1694880" cy="12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3" name="Písanie rukou 22">
                <a:extLst>
                  <a:ext uri="{FF2B5EF4-FFF2-40B4-BE49-F238E27FC236}">
                    <a16:creationId xmlns:a16="http://schemas.microsoft.com/office/drawing/2014/main" id="{8CEC2874-A4DD-5C01-1BC2-E1C376A47743}"/>
                  </a:ext>
                </a:extLst>
              </p14:cNvPr>
              <p14:cNvContentPartPr/>
              <p14:nvPr/>
            </p14:nvContentPartPr>
            <p14:xfrm>
              <a:off x="8066348" y="3535977"/>
              <a:ext cx="591840" cy="1574280"/>
            </p14:xfrm>
          </p:contentPart>
        </mc:Choice>
        <mc:Fallback xmlns="">
          <p:pic>
            <p:nvPicPr>
              <p:cNvPr id="23" name="Písanie rukou 22">
                <a:extLst>
                  <a:ext uri="{FF2B5EF4-FFF2-40B4-BE49-F238E27FC236}">
                    <a16:creationId xmlns:a16="http://schemas.microsoft.com/office/drawing/2014/main" id="{8CEC2874-A4DD-5C01-1BC2-E1C376A47743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8030348" y="3499977"/>
                <a:ext cx="663480" cy="16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7" name="Písanie rukou 26">
                <a:extLst>
                  <a:ext uri="{FF2B5EF4-FFF2-40B4-BE49-F238E27FC236}">
                    <a16:creationId xmlns:a16="http://schemas.microsoft.com/office/drawing/2014/main" id="{5063BC09-8CBB-560D-2741-26CA18131AC7}"/>
                  </a:ext>
                </a:extLst>
              </p14:cNvPr>
              <p14:cNvContentPartPr/>
              <p14:nvPr/>
            </p14:nvContentPartPr>
            <p14:xfrm>
              <a:off x="8352548" y="2451297"/>
              <a:ext cx="3240" cy="2880"/>
            </p14:xfrm>
          </p:contentPart>
        </mc:Choice>
        <mc:Fallback xmlns="">
          <p:pic>
            <p:nvPicPr>
              <p:cNvPr id="27" name="Písanie rukou 26">
                <a:extLst>
                  <a:ext uri="{FF2B5EF4-FFF2-40B4-BE49-F238E27FC236}">
                    <a16:creationId xmlns:a16="http://schemas.microsoft.com/office/drawing/2014/main" id="{5063BC09-8CBB-560D-2741-26CA18131AC7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8316548" y="2415657"/>
                <a:ext cx="748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4" name="Písanie rukou 33">
                <a:extLst>
                  <a:ext uri="{FF2B5EF4-FFF2-40B4-BE49-F238E27FC236}">
                    <a16:creationId xmlns:a16="http://schemas.microsoft.com/office/drawing/2014/main" id="{527F2C4E-DBEC-71B9-33F3-265332C4836C}"/>
                  </a:ext>
                </a:extLst>
              </p14:cNvPr>
              <p14:cNvContentPartPr/>
              <p14:nvPr/>
            </p14:nvContentPartPr>
            <p14:xfrm>
              <a:off x="8428508" y="2629137"/>
              <a:ext cx="343800" cy="640800"/>
            </p14:xfrm>
          </p:contentPart>
        </mc:Choice>
        <mc:Fallback xmlns="">
          <p:pic>
            <p:nvPicPr>
              <p:cNvPr id="34" name="Písanie rukou 33">
                <a:extLst>
                  <a:ext uri="{FF2B5EF4-FFF2-40B4-BE49-F238E27FC236}">
                    <a16:creationId xmlns:a16="http://schemas.microsoft.com/office/drawing/2014/main" id="{527F2C4E-DBEC-71B9-33F3-265332C4836C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8392868" y="2593137"/>
                <a:ext cx="4154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5" name="Písanie rukou 34">
                <a:extLst>
                  <a:ext uri="{FF2B5EF4-FFF2-40B4-BE49-F238E27FC236}">
                    <a16:creationId xmlns:a16="http://schemas.microsoft.com/office/drawing/2014/main" id="{DBFD0C9E-1DBE-6B6E-354B-84889CBEE750}"/>
                  </a:ext>
                </a:extLst>
              </p14:cNvPr>
              <p14:cNvContentPartPr/>
              <p14:nvPr/>
            </p14:nvContentPartPr>
            <p14:xfrm>
              <a:off x="4072868" y="2174457"/>
              <a:ext cx="302040" cy="359280"/>
            </p14:xfrm>
          </p:contentPart>
        </mc:Choice>
        <mc:Fallback xmlns="">
          <p:pic>
            <p:nvPicPr>
              <p:cNvPr id="35" name="Písanie rukou 34">
                <a:extLst>
                  <a:ext uri="{FF2B5EF4-FFF2-40B4-BE49-F238E27FC236}">
                    <a16:creationId xmlns:a16="http://schemas.microsoft.com/office/drawing/2014/main" id="{DBFD0C9E-1DBE-6B6E-354B-84889CBEE750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037228" y="2138817"/>
                <a:ext cx="37368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47" name="Písanie rukou 46">
                <a:extLst>
                  <a:ext uri="{FF2B5EF4-FFF2-40B4-BE49-F238E27FC236}">
                    <a16:creationId xmlns:a16="http://schemas.microsoft.com/office/drawing/2014/main" id="{3E2E1EC4-DC14-8D9F-C1C6-6693BC132D28}"/>
                  </a:ext>
                </a:extLst>
              </p14:cNvPr>
              <p14:cNvContentPartPr/>
              <p14:nvPr/>
            </p14:nvContentPartPr>
            <p14:xfrm>
              <a:off x="3843548" y="3960057"/>
              <a:ext cx="240480" cy="519840"/>
            </p14:xfrm>
          </p:contentPart>
        </mc:Choice>
        <mc:Fallback xmlns="">
          <p:pic>
            <p:nvPicPr>
              <p:cNvPr id="47" name="Písanie rukou 46">
                <a:extLst>
                  <a:ext uri="{FF2B5EF4-FFF2-40B4-BE49-F238E27FC236}">
                    <a16:creationId xmlns:a16="http://schemas.microsoft.com/office/drawing/2014/main" id="{3E2E1EC4-DC14-8D9F-C1C6-6693BC132D28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3807548" y="3924057"/>
                <a:ext cx="312120" cy="59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198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B5D96-8221-D8BF-0F20-371782B5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890F19-2415-9F04-AE9E-CEBB2F5AF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5B3C807-E0AF-9272-068B-E21DC52E54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4" r="2084" b="6851"/>
          <a:stretch/>
        </p:blipFill>
        <p:spPr>
          <a:xfrm>
            <a:off x="-1" y="0"/>
            <a:ext cx="12233773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ísanie rukou 5">
                <a:extLst>
                  <a:ext uri="{FF2B5EF4-FFF2-40B4-BE49-F238E27FC236}">
                    <a16:creationId xmlns:a16="http://schemas.microsoft.com/office/drawing/2014/main" id="{A59713F5-2C1D-95A5-015B-A64E6C03C0C6}"/>
                  </a:ext>
                </a:extLst>
              </p14:cNvPr>
              <p14:cNvContentPartPr/>
              <p14:nvPr/>
            </p14:nvContentPartPr>
            <p14:xfrm>
              <a:off x="2860220" y="5084670"/>
              <a:ext cx="4147200" cy="257400"/>
            </p14:xfrm>
          </p:contentPart>
        </mc:Choice>
        <mc:Fallback xmlns="">
          <p:pic>
            <p:nvPicPr>
              <p:cNvPr id="6" name="Písanie rukou 5">
                <a:extLst>
                  <a:ext uri="{FF2B5EF4-FFF2-40B4-BE49-F238E27FC236}">
                    <a16:creationId xmlns:a16="http://schemas.microsoft.com/office/drawing/2014/main" id="{A59713F5-2C1D-95A5-015B-A64E6C03C0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8220" y="4940670"/>
                <a:ext cx="429084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Písanie rukou 6">
                <a:extLst>
                  <a:ext uri="{FF2B5EF4-FFF2-40B4-BE49-F238E27FC236}">
                    <a16:creationId xmlns:a16="http://schemas.microsoft.com/office/drawing/2014/main" id="{7AD55E0A-706A-2AB0-5F10-ED69177F40AA}"/>
                  </a:ext>
                </a:extLst>
              </p14:cNvPr>
              <p14:cNvContentPartPr/>
              <p14:nvPr/>
            </p14:nvContentPartPr>
            <p14:xfrm>
              <a:off x="2589500" y="4561230"/>
              <a:ext cx="1456200" cy="1441080"/>
            </p14:xfrm>
          </p:contentPart>
        </mc:Choice>
        <mc:Fallback xmlns="">
          <p:pic>
            <p:nvPicPr>
              <p:cNvPr id="7" name="Písanie rukou 6">
                <a:extLst>
                  <a:ext uri="{FF2B5EF4-FFF2-40B4-BE49-F238E27FC236}">
                    <a16:creationId xmlns:a16="http://schemas.microsoft.com/office/drawing/2014/main" id="{7AD55E0A-706A-2AB0-5F10-ED69177F40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7500" y="4417590"/>
                <a:ext cx="1599840" cy="172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BF744B9A-718B-984F-9AF9-48905EE82E56}"/>
                  </a:ext>
                </a:extLst>
              </p14:cNvPr>
              <p14:cNvContentPartPr/>
              <p14:nvPr/>
            </p14:nvContentPartPr>
            <p14:xfrm>
              <a:off x="230780" y="830910"/>
              <a:ext cx="1689480" cy="456804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BF744B9A-718B-984F-9AF9-48905EE82E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780" y="687270"/>
                <a:ext cx="1833120" cy="48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Písanie rukou 13">
                <a:extLst>
                  <a:ext uri="{FF2B5EF4-FFF2-40B4-BE49-F238E27FC236}">
                    <a16:creationId xmlns:a16="http://schemas.microsoft.com/office/drawing/2014/main" id="{5D3E3225-BFC6-ED75-8B38-E39DCD9FF425}"/>
                  </a:ext>
                </a:extLst>
              </p14:cNvPr>
              <p14:cNvContentPartPr/>
              <p14:nvPr/>
            </p14:nvContentPartPr>
            <p14:xfrm>
              <a:off x="532100" y="544350"/>
              <a:ext cx="689040" cy="934560"/>
            </p14:xfrm>
          </p:contentPart>
        </mc:Choice>
        <mc:Fallback xmlns="">
          <p:pic>
            <p:nvPicPr>
              <p:cNvPr id="14" name="Písanie rukou 13">
                <a:extLst>
                  <a:ext uri="{FF2B5EF4-FFF2-40B4-BE49-F238E27FC236}">
                    <a16:creationId xmlns:a16="http://schemas.microsoft.com/office/drawing/2014/main" id="{5D3E3225-BFC6-ED75-8B38-E39DCD9FF4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0460" y="400710"/>
                <a:ext cx="832680" cy="12222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Nadpis 1">
            <a:extLst>
              <a:ext uri="{FF2B5EF4-FFF2-40B4-BE49-F238E27FC236}">
                <a16:creationId xmlns:a16="http://schemas.microsoft.com/office/drawing/2014/main" id="{94314F40-EAAC-4E04-3B4F-09809347898B}"/>
              </a:ext>
            </a:extLst>
          </p:cNvPr>
          <p:cNvSpPr txBox="1">
            <a:spLocks/>
          </p:cNvSpPr>
          <p:nvPr/>
        </p:nvSpPr>
        <p:spPr>
          <a:xfrm>
            <a:off x="2382072" y="765745"/>
            <a:ext cx="98517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Vykonávacia smernica </a:t>
            </a:r>
          </a:p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uplatňovanie dohovoru</a:t>
            </a:r>
            <a:r>
              <a:rPr lang="sk-SK" sz="3200" b="1" i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3600" b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99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exteriér, oblak, nebo, vozidlo&#10;&#10;Automaticky generovaný popis">
            <a:extLst>
              <a:ext uri="{FF2B5EF4-FFF2-40B4-BE49-F238E27FC236}">
                <a16:creationId xmlns:a16="http://schemas.microsoft.com/office/drawing/2014/main" id="{29F59B5E-1A99-342E-8418-5D667E7969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Obrázok 9" descr="Obrázok, na ktorom je exteriér, rastlina, tráva, zem&#10;&#10;Automaticky generovaný popis">
            <a:extLst>
              <a:ext uri="{FF2B5EF4-FFF2-40B4-BE49-F238E27FC236}">
                <a16:creationId xmlns:a16="http://schemas.microsoft.com/office/drawing/2014/main" id="{5F8E24F3-B1F8-6C01-C993-2AA6D4C4D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16650" y="857250"/>
            <a:ext cx="6858000" cy="51435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8923B4-C3D1-173C-3C29-CF283379C07B}"/>
              </a:ext>
            </a:extLst>
          </p:cNvPr>
          <p:cNvSpPr txBox="1">
            <a:spLocks/>
          </p:cNvSpPr>
          <p:nvPr/>
        </p:nvSpPr>
        <p:spPr>
          <a:xfrm>
            <a:off x="3048000" y="5821769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integrita</a:t>
            </a:r>
            <a:endParaRPr lang="sk-SK" sz="32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budova, okno, exteriér, majetok&#10;&#10;Automaticky generovaný popis">
            <a:extLst>
              <a:ext uri="{FF2B5EF4-FFF2-40B4-BE49-F238E27FC236}">
                <a16:creationId xmlns:a16="http://schemas.microsoft.com/office/drawing/2014/main" id="{C91C7E98-6593-9999-B4CB-827A7C3C39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50" y="41015"/>
            <a:ext cx="10287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8923B4-C3D1-173C-3C29-CF283379C07B}"/>
              </a:ext>
            </a:extLst>
          </p:cNvPr>
          <p:cNvSpPr txBox="1">
            <a:spLocks/>
          </p:cNvSpPr>
          <p:nvPr/>
        </p:nvSpPr>
        <p:spPr>
          <a:xfrm>
            <a:off x="3048000" y="5821769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integrita</a:t>
            </a:r>
            <a:endParaRPr lang="sk-SK" sz="32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9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923B4-C3D1-173C-3C29-CF283379C07B}"/>
              </a:ext>
            </a:extLst>
          </p:cNvPr>
          <p:cNvSpPr txBox="1">
            <a:spLocks/>
          </p:cNvSpPr>
          <p:nvPr/>
        </p:nvSpPr>
        <p:spPr>
          <a:xfrm>
            <a:off x="3048000" y="5821769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integrita</a:t>
            </a:r>
            <a:endParaRPr lang="sk-SK" sz="32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Obrázok 13" descr="Obrázok, na ktorom je exteriér, nebo, oblak, rastlina&#10;&#10;Automaticky generovaný popis">
            <a:extLst>
              <a:ext uri="{FF2B5EF4-FFF2-40B4-BE49-F238E27FC236}">
                <a16:creationId xmlns:a16="http://schemas.microsoft.com/office/drawing/2014/main" id="{F877D33E-D94E-64E7-7170-C84DA75EC4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20" name="Obrázok 19" descr="Obrázok, na ktorom je exteriér, nebo, auto, budova&#10;&#10;Automaticky generovaný popis">
            <a:extLst>
              <a:ext uri="{FF2B5EF4-FFF2-40B4-BE49-F238E27FC236}">
                <a16:creationId xmlns:a16="http://schemas.microsoft.com/office/drawing/2014/main" id="{EC10380A-0538-CE13-2D6B-6D66D1374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7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923B4-C3D1-173C-3C29-CF283379C07B}"/>
              </a:ext>
            </a:extLst>
          </p:cNvPr>
          <p:cNvSpPr txBox="1">
            <a:spLocks/>
          </p:cNvSpPr>
          <p:nvPr/>
        </p:nvSpPr>
        <p:spPr>
          <a:xfrm>
            <a:off x="3048000" y="5821769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integrita</a:t>
            </a:r>
            <a:endParaRPr lang="sk-SK" sz="32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D4C19A8-CC08-462F-949C-3907333D6E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1251" y="0"/>
            <a:ext cx="9144000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1011D1C-34B8-C3D5-C4C4-1463918819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5" name="Obrázok 4" descr="Obrázok, na ktorom je exteriér, budova, koleso, dom&#10;&#10;Automaticky generovaný popis">
            <a:extLst>
              <a:ext uri="{FF2B5EF4-FFF2-40B4-BE49-F238E27FC236}">
                <a16:creationId xmlns:a16="http://schemas.microsoft.com/office/drawing/2014/main" id="{7F114632-B952-8D70-66E2-40E1380BC2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3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 descr="Obrázok, na ktorom je exteriér, auto, nebo, pozemné vozidlo&#10;&#10;Automaticky generovaný popis">
            <a:extLst>
              <a:ext uri="{FF2B5EF4-FFF2-40B4-BE49-F238E27FC236}">
                <a16:creationId xmlns:a16="http://schemas.microsoft.com/office/drawing/2014/main" id="{00F1FDD9-C1FA-689E-A2BD-56FA3F45D4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650" y="-14287"/>
            <a:ext cx="9163050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62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 descr="Obrázok, na ktorom je temnota, mapa, umenie&#10;&#10;Automaticky generovaný popis">
            <a:extLst>
              <a:ext uri="{FF2B5EF4-FFF2-40B4-BE49-F238E27FC236}">
                <a16:creationId xmlns:a16="http://schemas.microsoft.com/office/drawing/2014/main" id="{1F29254A-81D8-A467-F104-D428644069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325" y="-865032"/>
            <a:ext cx="10645611" cy="77674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5CB84B-3E75-EBC6-67AD-CCF879CB5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00" y="-635521"/>
            <a:ext cx="9144000" cy="1426330"/>
          </a:xfrm>
        </p:spPr>
        <p:txBody>
          <a:bodyPr>
            <a:noAutofit/>
          </a:bodyPr>
          <a:lstStyle/>
          <a:p>
            <a:pPr algn="l"/>
            <a:r>
              <a:rPr lang="sk-SK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Ďakujem za pozornosť</a:t>
            </a:r>
            <a:endParaRPr lang="sk-SK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439FEC00-22EB-A03B-771F-909D20F8D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6225" y="6040677"/>
            <a:ext cx="9144000" cy="165576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sk-SK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anna.gondova@pamiatky.gov.sk</a:t>
            </a:r>
            <a:endParaRPr lang="sk-SK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sk-SK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www.pamiatky.sk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4" name="Písanie rukou 23">
                <a:extLst>
                  <a:ext uri="{FF2B5EF4-FFF2-40B4-BE49-F238E27FC236}">
                    <a16:creationId xmlns:a16="http://schemas.microsoft.com/office/drawing/2014/main" id="{AFE15922-C1DA-C754-7E98-CF4746E98870}"/>
                  </a:ext>
                </a:extLst>
              </p14:cNvPr>
              <p14:cNvContentPartPr/>
              <p14:nvPr/>
            </p14:nvContentPartPr>
            <p14:xfrm>
              <a:off x="1899740" y="1074540"/>
              <a:ext cx="360000" cy="95040"/>
            </p14:xfrm>
          </p:contentPart>
        </mc:Choice>
        <mc:Fallback xmlns="">
          <p:pic>
            <p:nvPicPr>
              <p:cNvPr id="24" name="Písanie rukou 23">
                <a:extLst>
                  <a:ext uri="{FF2B5EF4-FFF2-40B4-BE49-F238E27FC236}">
                    <a16:creationId xmlns:a16="http://schemas.microsoft.com/office/drawing/2014/main" id="{AFE15922-C1DA-C754-7E98-CF4746E988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6740" y="696540"/>
                <a:ext cx="485640" cy="85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7" name="Písanie rukou 26">
                <a:extLst>
                  <a:ext uri="{FF2B5EF4-FFF2-40B4-BE49-F238E27FC236}">
                    <a16:creationId xmlns:a16="http://schemas.microsoft.com/office/drawing/2014/main" id="{27EC5136-8FA6-F82F-E720-50823A9FA62B}"/>
                  </a:ext>
                </a:extLst>
              </p14:cNvPr>
              <p14:cNvContentPartPr/>
              <p14:nvPr/>
            </p14:nvContentPartPr>
            <p14:xfrm>
              <a:off x="9176420" y="202620"/>
              <a:ext cx="91080" cy="84240"/>
            </p14:xfrm>
          </p:contentPart>
        </mc:Choice>
        <mc:Fallback xmlns="">
          <p:pic>
            <p:nvPicPr>
              <p:cNvPr id="27" name="Písanie rukou 26">
                <a:extLst>
                  <a:ext uri="{FF2B5EF4-FFF2-40B4-BE49-F238E27FC236}">
                    <a16:creationId xmlns:a16="http://schemas.microsoft.com/office/drawing/2014/main" id="{27EC5136-8FA6-F82F-E720-50823A9FA6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13420" y="-175380"/>
                <a:ext cx="216720" cy="83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240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F1C83-A438-925F-FF31-8B0DA958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600072-0F40-F273-6B71-FE8E660B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 descr="Obrázok, na ktorom je text, mapa, diagram, atlas&#10;&#10;Automaticky generovaný popis">
            <a:extLst>
              <a:ext uri="{FF2B5EF4-FFF2-40B4-BE49-F238E27FC236}">
                <a16:creationId xmlns:a16="http://schemas.microsoft.com/office/drawing/2014/main" id="{FDFB5AE3-27A1-97E8-D5F8-38F92238A7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816"/>
            <a:ext cx="12192000" cy="6720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Písanie rukou 20">
                <a:extLst>
                  <a:ext uri="{FF2B5EF4-FFF2-40B4-BE49-F238E27FC236}">
                    <a16:creationId xmlns:a16="http://schemas.microsoft.com/office/drawing/2014/main" id="{A2A9381C-8994-61E2-F6FB-6C1E37FCE0A6}"/>
                  </a:ext>
                </a:extLst>
              </p14:cNvPr>
              <p14:cNvContentPartPr/>
              <p14:nvPr/>
            </p14:nvContentPartPr>
            <p14:xfrm>
              <a:off x="8057378" y="1805512"/>
              <a:ext cx="492840" cy="466920"/>
            </p14:xfrm>
          </p:contentPart>
        </mc:Choice>
        <mc:Fallback xmlns="">
          <p:pic>
            <p:nvPicPr>
              <p:cNvPr id="21" name="Písanie rukou 20">
                <a:extLst>
                  <a:ext uri="{FF2B5EF4-FFF2-40B4-BE49-F238E27FC236}">
                    <a16:creationId xmlns:a16="http://schemas.microsoft.com/office/drawing/2014/main" id="{A2A9381C-8994-61E2-F6FB-6C1E37FCE0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85738" y="1661872"/>
                <a:ext cx="636480" cy="75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Písanie rukou 21">
                <a:extLst>
                  <a:ext uri="{FF2B5EF4-FFF2-40B4-BE49-F238E27FC236}">
                    <a16:creationId xmlns:a16="http://schemas.microsoft.com/office/drawing/2014/main" id="{C675ABBA-B157-7288-4A8E-9439BE9CDE4D}"/>
                  </a:ext>
                </a:extLst>
              </p14:cNvPr>
              <p14:cNvContentPartPr/>
              <p14:nvPr/>
            </p14:nvContentPartPr>
            <p14:xfrm>
              <a:off x="7887818" y="2335432"/>
              <a:ext cx="2014560" cy="70920"/>
            </p14:xfrm>
          </p:contentPart>
        </mc:Choice>
        <mc:Fallback xmlns="">
          <p:pic>
            <p:nvPicPr>
              <p:cNvPr id="22" name="Písanie rukou 21">
                <a:extLst>
                  <a:ext uri="{FF2B5EF4-FFF2-40B4-BE49-F238E27FC236}">
                    <a16:creationId xmlns:a16="http://schemas.microsoft.com/office/drawing/2014/main" id="{C675ABBA-B157-7288-4A8E-9439BE9CDE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6178" y="2191432"/>
                <a:ext cx="215820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Písanie rukou 22">
                <a:extLst>
                  <a:ext uri="{FF2B5EF4-FFF2-40B4-BE49-F238E27FC236}">
                    <a16:creationId xmlns:a16="http://schemas.microsoft.com/office/drawing/2014/main" id="{21C2A418-5139-FD35-3F75-92B86897BA73}"/>
                  </a:ext>
                </a:extLst>
              </p14:cNvPr>
              <p14:cNvContentPartPr/>
              <p14:nvPr/>
            </p14:nvContentPartPr>
            <p14:xfrm>
              <a:off x="7568858" y="1584112"/>
              <a:ext cx="501480" cy="541440"/>
            </p14:xfrm>
          </p:contentPart>
        </mc:Choice>
        <mc:Fallback xmlns="">
          <p:pic>
            <p:nvPicPr>
              <p:cNvPr id="23" name="Písanie rukou 22">
                <a:extLst>
                  <a:ext uri="{FF2B5EF4-FFF2-40B4-BE49-F238E27FC236}">
                    <a16:creationId xmlns:a16="http://schemas.microsoft.com/office/drawing/2014/main" id="{21C2A418-5139-FD35-3F75-92B86897BA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7218" y="1440472"/>
                <a:ext cx="645120" cy="82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Písanie rukou 23">
                <a:extLst>
                  <a:ext uri="{FF2B5EF4-FFF2-40B4-BE49-F238E27FC236}">
                    <a16:creationId xmlns:a16="http://schemas.microsoft.com/office/drawing/2014/main" id="{07224589-70CD-8199-425B-F4530CFE64DD}"/>
                  </a:ext>
                </a:extLst>
              </p14:cNvPr>
              <p14:cNvContentPartPr/>
              <p14:nvPr/>
            </p14:nvContentPartPr>
            <p14:xfrm>
              <a:off x="6476258" y="2080912"/>
              <a:ext cx="1163880" cy="71640"/>
            </p14:xfrm>
          </p:contentPart>
        </mc:Choice>
        <mc:Fallback xmlns="">
          <p:pic>
            <p:nvPicPr>
              <p:cNvPr id="24" name="Písanie rukou 23">
                <a:extLst>
                  <a:ext uri="{FF2B5EF4-FFF2-40B4-BE49-F238E27FC236}">
                    <a16:creationId xmlns:a16="http://schemas.microsoft.com/office/drawing/2014/main" id="{07224589-70CD-8199-425B-F4530CFE64D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04258" y="1936912"/>
                <a:ext cx="1307520" cy="35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05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ECCB78BA-1D6C-5F59-726D-ED25622B4936}"/>
                  </a:ext>
                </a:extLst>
              </p14:cNvPr>
              <p14:cNvContentPartPr/>
              <p14:nvPr/>
            </p14:nvContentPartPr>
            <p14:xfrm>
              <a:off x="4117340" y="4162710"/>
              <a:ext cx="2586240" cy="41760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ECCB78BA-1D6C-5F59-726D-ED25622B4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99340" y="4145070"/>
                <a:ext cx="26218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8" name="Písanie rukou 97">
                <a:extLst>
                  <a:ext uri="{FF2B5EF4-FFF2-40B4-BE49-F238E27FC236}">
                    <a16:creationId xmlns:a16="http://schemas.microsoft.com/office/drawing/2014/main" id="{6FB5E507-0DBD-73CD-BA00-BDD66BEFB239}"/>
                  </a:ext>
                </a:extLst>
              </p14:cNvPr>
              <p14:cNvContentPartPr/>
              <p14:nvPr/>
            </p14:nvContentPartPr>
            <p14:xfrm>
              <a:off x="3279980" y="2388630"/>
              <a:ext cx="4087080" cy="105480"/>
            </p14:xfrm>
          </p:contentPart>
        </mc:Choice>
        <mc:Fallback xmlns="">
          <p:pic>
            <p:nvPicPr>
              <p:cNvPr id="98" name="Písanie rukou 97">
                <a:extLst>
                  <a:ext uri="{FF2B5EF4-FFF2-40B4-BE49-F238E27FC236}">
                    <a16:creationId xmlns:a16="http://schemas.microsoft.com/office/drawing/2014/main" id="{6FB5E507-0DBD-73CD-BA00-BDD66BEFB2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2340" y="2370990"/>
                <a:ext cx="4122720" cy="14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11174E70-CB01-3D31-BC55-9D45FF130832}"/>
              </a:ext>
            </a:extLst>
          </p:cNvPr>
          <p:cNvGrpSpPr/>
          <p:nvPr/>
        </p:nvGrpSpPr>
        <p:grpSpPr>
          <a:xfrm>
            <a:off x="2982980" y="1167870"/>
            <a:ext cx="4803480" cy="3966480"/>
            <a:chOff x="2982980" y="1167870"/>
            <a:chExt cx="4803480" cy="396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Písanie rukou 17">
                  <a:extLst>
                    <a:ext uri="{FF2B5EF4-FFF2-40B4-BE49-F238E27FC236}">
                      <a16:creationId xmlns:a16="http://schemas.microsoft.com/office/drawing/2014/main" id="{F7C891D6-270F-AC0C-84B2-9A929CE8C449}"/>
                    </a:ext>
                  </a:extLst>
                </p14:cNvPr>
                <p14:cNvContentPartPr/>
                <p14:nvPr/>
              </p14:nvContentPartPr>
              <p14:xfrm>
                <a:off x="3666620" y="4458990"/>
                <a:ext cx="38880" cy="392400"/>
              </p14:xfrm>
            </p:contentPart>
          </mc:Choice>
          <mc:Fallback xmlns="">
            <p:pic>
              <p:nvPicPr>
                <p:cNvPr id="18" name="Písanie rukou 17">
                  <a:extLst>
                    <a:ext uri="{FF2B5EF4-FFF2-40B4-BE49-F238E27FC236}">
                      <a16:creationId xmlns:a16="http://schemas.microsoft.com/office/drawing/2014/main" id="{F7C891D6-270F-AC0C-84B2-9A929CE8C4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48980" y="4440990"/>
                  <a:ext cx="7452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Písanie rukou 18">
                  <a:extLst>
                    <a:ext uri="{FF2B5EF4-FFF2-40B4-BE49-F238E27FC236}">
                      <a16:creationId xmlns:a16="http://schemas.microsoft.com/office/drawing/2014/main" id="{0041A768-4354-C567-C459-6B9FF136FAF0}"/>
                    </a:ext>
                  </a:extLst>
                </p14:cNvPr>
                <p14:cNvContentPartPr/>
                <p14:nvPr/>
              </p14:nvContentPartPr>
              <p14:xfrm>
                <a:off x="3623420" y="4453590"/>
                <a:ext cx="3578400" cy="316800"/>
              </p14:xfrm>
            </p:contentPart>
          </mc:Choice>
          <mc:Fallback xmlns="">
            <p:pic>
              <p:nvPicPr>
                <p:cNvPr id="19" name="Písanie rukou 18">
                  <a:extLst>
                    <a:ext uri="{FF2B5EF4-FFF2-40B4-BE49-F238E27FC236}">
                      <a16:creationId xmlns:a16="http://schemas.microsoft.com/office/drawing/2014/main" id="{0041A768-4354-C567-C459-6B9FF136FAF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05780" y="4435590"/>
                  <a:ext cx="361404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Písanie rukou 21">
                  <a:extLst>
                    <a:ext uri="{FF2B5EF4-FFF2-40B4-BE49-F238E27FC236}">
                      <a16:creationId xmlns:a16="http://schemas.microsoft.com/office/drawing/2014/main" id="{256EB3A3-E8CE-90FC-65C1-4C5E61E44383}"/>
                    </a:ext>
                  </a:extLst>
                </p14:cNvPr>
                <p14:cNvContentPartPr/>
                <p14:nvPr/>
              </p14:nvContentPartPr>
              <p14:xfrm>
                <a:off x="2982980" y="4789470"/>
                <a:ext cx="4789080" cy="120600"/>
              </p14:xfrm>
            </p:contentPart>
          </mc:Choice>
          <mc:Fallback xmlns="">
            <p:pic>
              <p:nvPicPr>
                <p:cNvPr id="22" name="Písanie rukou 21">
                  <a:extLst>
                    <a:ext uri="{FF2B5EF4-FFF2-40B4-BE49-F238E27FC236}">
                      <a16:creationId xmlns:a16="http://schemas.microsoft.com/office/drawing/2014/main" id="{256EB3A3-E8CE-90FC-65C1-4C5E61E4438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64980" y="4771470"/>
                  <a:ext cx="48247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Písanie rukou 23">
                  <a:extLst>
                    <a:ext uri="{FF2B5EF4-FFF2-40B4-BE49-F238E27FC236}">
                      <a16:creationId xmlns:a16="http://schemas.microsoft.com/office/drawing/2014/main" id="{242DC117-FD65-F9CC-D9B9-C6F70AB283D7}"/>
                    </a:ext>
                  </a:extLst>
                </p14:cNvPr>
                <p14:cNvContentPartPr/>
                <p14:nvPr/>
              </p14:nvContentPartPr>
              <p14:xfrm>
                <a:off x="3150380" y="4936350"/>
                <a:ext cx="13680" cy="16200"/>
              </p14:xfrm>
            </p:contentPart>
          </mc:Choice>
          <mc:Fallback xmlns="">
            <p:pic>
              <p:nvPicPr>
                <p:cNvPr id="24" name="Písanie rukou 23">
                  <a:extLst>
                    <a:ext uri="{FF2B5EF4-FFF2-40B4-BE49-F238E27FC236}">
                      <a16:creationId xmlns:a16="http://schemas.microsoft.com/office/drawing/2014/main" id="{242DC117-FD65-F9CC-D9B9-C6F70AB283D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32740" y="4918710"/>
                  <a:ext cx="493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Písanie rukou 24">
                  <a:extLst>
                    <a:ext uri="{FF2B5EF4-FFF2-40B4-BE49-F238E27FC236}">
                      <a16:creationId xmlns:a16="http://schemas.microsoft.com/office/drawing/2014/main" id="{79950DB6-0003-326A-1787-A8BDD06EEB61}"/>
                    </a:ext>
                  </a:extLst>
                </p14:cNvPr>
                <p14:cNvContentPartPr/>
                <p14:nvPr/>
              </p14:nvContentPartPr>
              <p14:xfrm>
                <a:off x="3016820" y="4812510"/>
                <a:ext cx="288000" cy="308160"/>
              </p14:xfrm>
            </p:contentPart>
          </mc:Choice>
          <mc:Fallback xmlns="">
            <p:pic>
              <p:nvPicPr>
                <p:cNvPr id="25" name="Písanie rukou 24">
                  <a:extLst>
                    <a:ext uri="{FF2B5EF4-FFF2-40B4-BE49-F238E27FC236}">
                      <a16:creationId xmlns:a16="http://schemas.microsoft.com/office/drawing/2014/main" id="{79950DB6-0003-326A-1787-A8BDD06EEB6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98820" y="4794510"/>
                  <a:ext cx="3236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Písanie rukou 27">
                  <a:extLst>
                    <a:ext uri="{FF2B5EF4-FFF2-40B4-BE49-F238E27FC236}">
                      <a16:creationId xmlns:a16="http://schemas.microsoft.com/office/drawing/2014/main" id="{3C41C48D-33C7-8E9C-E722-E6E3E0373D20}"/>
                    </a:ext>
                  </a:extLst>
                </p14:cNvPr>
                <p14:cNvContentPartPr/>
                <p14:nvPr/>
              </p14:nvContentPartPr>
              <p14:xfrm>
                <a:off x="3142820" y="4830870"/>
                <a:ext cx="278640" cy="303480"/>
              </p14:xfrm>
            </p:contentPart>
          </mc:Choice>
          <mc:Fallback xmlns="">
            <p:pic>
              <p:nvPicPr>
                <p:cNvPr id="28" name="Písanie rukou 27">
                  <a:extLst>
                    <a:ext uri="{FF2B5EF4-FFF2-40B4-BE49-F238E27FC236}">
                      <a16:creationId xmlns:a16="http://schemas.microsoft.com/office/drawing/2014/main" id="{3C41C48D-33C7-8E9C-E722-E6E3E0373D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25180" y="4813230"/>
                  <a:ext cx="31428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" name="Písanie rukou 28">
                  <a:extLst>
                    <a:ext uri="{FF2B5EF4-FFF2-40B4-BE49-F238E27FC236}">
                      <a16:creationId xmlns:a16="http://schemas.microsoft.com/office/drawing/2014/main" id="{B5C4BCC9-0540-1AC3-CEC4-6F61E03666CC}"/>
                    </a:ext>
                  </a:extLst>
                </p14:cNvPr>
                <p14:cNvContentPartPr/>
                <p14:nvPr/>
              </p14:nvContentPartPr>
              <p14:xfrm>
                <a:off x="3342260" y="4861470"/>
                <a:ext cx="214200" cy="257400"/>
              </p14:xfrm>
            </p:contentPart>
          </mc:Choice>
          <mc:Fallback xmlns="">
            <p:pic>
              <p:nvPicPr>
                <p:cNvPr id="29" name="Písanie rukou 28">
                  <a:extLst>
                    <a:ext uri="{FF2B5EF4-FFF2-40B4-BE49-F238E27FC236}">
                      <a16:creationId xmlns:a16="http://schemas.microsoft.com/office/drawing/2014/main" id="{B5C4BCC9-0540-1AC3-CEC4-6F61E03666C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24620" y="4843470"/>
                  <a:ext cx="2498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Písanie rukou 29">
                  <a:extLst>
                    <a:ext uri="{FF2B5EF4-FFF2-40B4-BE49-F238E27FC236}">
                      <a16:creationId xmlns:a16="http://schemas.microsoft.com/office/drawing/2014/main" id="{12C1E51A-85D7-A822-B87B-AC48EEC0BCC8}"/>
                    </a:ext>
                  </a:extLst>
                </p14:cNvPr>
                <p14:cNvContentPartPr/>
                <p14:nvPr/>
              </p14:nvContentPartPr>
              <p14:xfrm>
                <a:off x="3496700" y="4837350"/>
                <a:ext cx="230040" cy="269280"/>
              </p14:xfrm>
            </p:contentPart>
          </mc:Choice>
          <mc:Fallback xmlns="">
            <p:pic>
              <p:nvPicPr>
                <p:cNvPr id="30" name="Písanie rukou 29">
                  <a:extLst>
                    <a:ext uri="{FF2B5EF4-FFF2-40B4-BE49-F238E27FC236}">
                      <a16:creationId xmlns:a16="http://schemas.microsoft.com/office/drawing/2014/main" id="{12C1E51A-85D7-A822-B87B-AC48EEC0BCC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78700" y="4819350"/>
                  <a:ext cx="2656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1" name="Písanie rukou 30">
                  <a:extLst>
                    <a:ext uri="{FF2B5EF4-FFF2-40B4-BE49-F238E27FC236}">
                      <a16:creationId xmlns:a16="http://schemas.microsoft.com/office/drawing/2014/main" id="{DB570241-620C-6B6B-B540-8FCB15B2A217}"/>
                    </a:ext>
                  </a:extLst>
                </p14:cNvPr>
                <p14:cNvContentPartPr/>
                <p14:nvPr/>
              </p14:nvContentPartPr>
              <p14:xfrm>
                <a:off x="3710900" y="4831230"/>
                <a:ext cx="230040" cy="293040"/>
              </p14:xfrm>
            </p:contentPart>
          </mc:Choice>
          <mc:Fallback xmlns="">
            <p:pic>
              <p:nvPicPr>
                <p:cNvPr id="31" name="Písanie rukou 30">
                  <a:extLst>
                    <a:ext uri="{FF2B5EF4-FFF2-40B4-BE49-F238E27FC236}">
                      <a16:creationId xmlns:a16="http://schemas.microsoft.com/office/drawing/2014/main" id="{DB570241-620C-6B6B-B540-8FCB15B2A21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93260" y="4813230"/>
                  <a:ext cx="26568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Písanie rukou 31">
                  <a:extLst>
                    <a:ext uri="{FF2B5EF4-FFF2-40B4-BE49-F238E27FC236}">
                      <a16:creationId xmlns:a16="http://schemas.microsoft.com/office/drawing/2014/main" id="{C71872A5-E631-CC75-44C1-2C43054489C3}"/>
                    </a:ext>
                  </a:extLst>
                </p14:cNvPr>
                <p14:cNvContentPartPr/>
                <p14:nvPr/>
              </p14:nvContentPartPr>
              <p14:xfrm>
                <a:off x="3952100" y="4803150"/>
                <a:ext cx="190800" cy="250200"/>
              </p14:xfrm>
            </p:contentPart>
          </mc:Choice>
          <mc:Fallback xmlns="">
            <p:pic>
              <p:nvPicPr>
                <p:cNvPr id="32" name="Písanie rukou 31">
                  <a:extLst>
                    <a:ext uri="{FF2B5EF4-FFF2-40B4-BE49-F238E27FC236}">
                      <a16:creationId xmlns:a16="http://schemas.microsoft.com/office/drawing/2014/main" id="{C71872A5-E631-CC75-44C1-2C43054489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34100" y="4785150"/>
                  <a:ext cx="2264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3" name="Písanie rukou 32">
                  <a:extLst>
                    <a:ext uri="{FF2B5EF4-FFF2-40B4-BE49-F238E27FC236}">
                      <a16:creationId xmlns:a16="http://schemas.microsoft.com/office/drawing/2014/main" id="{BD4FAC30-2E8F-6BDB-D830-55C875E54776}"/>
                    </a:ext>
                  </a:extLst>
                </p14:cNvPr>
                <p14:cNvContentPartPr/>
                <p14:nvPr/>
              </p14:nvContentPartPr>
              <p14:xfrm>
                <a:off x="4115540" y="4798830"/>
                <a:ext cx="234720" cy="282960"/>
              </p14:xfrm>
            </p:contentPart>
          </mc:Choice>
          <mc:Fallback xmlns="">
            <p:pic>
              <p:nvPicPr>
                <p:cNvPr id="33" name="Písanie rukou 32">
                  <a:extLst>
                    <a:ext uri="{FF2B5EF4-FFF2-40B4-BE49-F238E27FC236}">
                      <a16:creationId xmlns:a16="http://schemas.microsoft.com/office/drawing/2014/main" id="{BD4FAC30-2E8F-6BDB-D830-55C875E5477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97900" y="4781190"/>
                  <a:ext cx="2703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4" name="Písanie rukou 33">
                  <a:extLst>
                    <a:ext uri="{FF2B5EF4-FFF2-40B4-BE49-F238E27FC236}">
                      <a16:creationId xmlns:a16="http://schemas.microsoft.com/office/drawing/2014/main" id="{01B7EB0A-BF34-FFCA-46CB-0EDC0BF5F643}"/>
                    </a:ext>
                  </a:extLst>
                </p14:cNvPr>
                <p14:cNvContentPartPr/>
                <p14:nvPr/>
              </p14:nvContentPartPr>
              <p14:xfrm>
                <a:off x="4258820" y="4809990"/>
                <a:ext cx="251280" cy="306000"/>
              </p14:xfrm>
            </p:contentPart>
          </mc:Choice>
          <mc:Fallback xmlns="">
            <p:pic>
              <p:nvPicPr>
                <p:cNvPr id="34" name="Písanie rukou 33">
                  <a:extLst>
                    <a:ext uri="{FF2B5EF4-FFF2-40B4-BE49-F238E27FC236}">
                      <a16:creationId xmlns:a16="http://schemas.microsoft.com/office/drawing/2014/main" id="{01B7EB0A-BF34-FFCA-46CB-0EDC0BF5F64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40820" y="4791990"/>
                  <a:ext cx="28692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5" name="Písanie rukou 34">
                  <a:extLst>
                    <a:ext uri="{FF2B5EF4-FFF2-40B4-BE49-F238E27FC236}">
                      <a16:creationId xmlns:a16="http://schemas.microsoft.com/office/drawing/2014/main" id="{EBDA3BA0-F9CE-5C8E-520A-6DAEBE0312BF}"/>
                    </a:ext>
                  </a:extLst>
                </p14:cNvPr>
                <p14:cNvContentPartPr/>
                <p14:nvPr/>
              </p14:nvContentPartPr>
              <p14:xfrm>
                <a:off x="4461500" y="4815750"/>
                <a:ext cx="236520" cy="285120"/>
              </p14:xfrm>
            </p:contentPart>
          </mc:Choice>
          <mc:Fallback xmlns="">
            <p:pic>
              <p:nvPicPr>
                <p:cNvPr id="35" name="Písanie rukou 34">
                  <a:extLst>
                    <a:ext uri="{FF2B5EF4-FFF2-40B4-BE49-F238E27FC236}">
                      <a16:creationId xmlns:a16="http://schemas.microsoft.com/office/drawing/2014/main" id="{EBDA3BA0-F9CE-5C8E-520A-6DAEBE0312B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43860" y="4798110"/>
                  <a:ext cx="2721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Písanie rukou 35">
                  <a:extLst>
                    <a:ext uri="{FF2B5EF4-FFF2-40B4-BE49-F238E27FC236}">
                      <a16:creationId xmlns:a16="http://schemas.microsoft.com/office/drawing/2014/main" id="{BB646EB7-352A-A231-A21E-7B2C6DD35A1A}"/>
                    </a:ext>
                  </a:extLst>
                </p14:cNvPr>
                <p14:cNvContentPartPr/>
                <p14:nvPr/>
              </p14:nvContentPartPr>
              <p14:xfrm>
                <a:off x="4630700" y="4816470"/>
                <a:ext cx="225000" cy="266400"/>
              </p14:xfrm>
            </p:contentPart>
          </mc:Choice>
          <mc:Fallback xmlns="">
            <p:pic>
              <p:nvPicPr>
                <p:cNvPr id="36" name="Písanie rukou 35">
                  <a:extLst>
                    <a:ext uri="{FF2B5EF4-FFF2-40B4-BE49-F238E27FC236}">
                      <a16:creationId xmlns:a16="http://schemas.microsoft.com/office/drawing/2014/main" id="{BB646EB7-352A-A231-A21E-7B2C6DD35A1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12700" y="4798830"/>
                  <a:ext cx="26064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7" name="Písanie rukou 36">
                  <a:extLst>
                    <a:ext uri="{FF2B5EF4-FFF2-40B4-BE49-F238E27FC236}">
                      <a16:creationId xmlns:a16="http://schemas.microsoft.com/office/drawing/2014/main" id="{1F1726DD-584D-815D-5D9E-88344456C7A9}"/>
                    </a:ext>
                  </a:extLst>
                </p14:cNvPr>
                <p14:cNvContentPartPr/>
                <p14:nvPr/>
              </p14:nvContentPartPr>
              <p14:xfrm>
                <a:off x="4857140" y="4863270"/>
                <a:ext cx="187920" cy="226440"/>
              </p14:xfrm>
            </p:contentPart>
          </mc:Choice>
          <mc:Fallback xmlns="">
            <p:pic>
              <p:nvPicPr>
                <p:cNvPr id="37" name="Písanie rukou 36">
                  <a:extLst>
                    <a:ext uri="{FF2B5EF4-FFF2-40B4-BE49-F238E27FC236}">
                      <a16:creationId xmlns:a16="http://schemas.microsoft.com/office/drawing/2014/main" id="{1F1726DD-584D-815D-5D9E-88344456C7A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39500" y="4845270"/>
                  <a:ext cx="2235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8" name="Písanie rukou 37">
                  <a:extLst>
                    <a:ext uri="{FF2B5EF4-FFF2-40B4-BE49-F238E27FC236}">
                      <a16:creationId xmlns:a16="http://schemas.microsoft.com/office/drawing/2014/main" id="{849DCEDD-AA50-D0EA-1FC0-24DC993FB3A0}"/>
                    </a:ext>
                  </a:extLst>
                </p14:cNvPr>
                <p14:cNvContentPartPr/>
                <p14:nvPr/>
              </p14:nvContentPartPr>
              <p14:xfrm>
                <a:off x="4991060" y="4800630"/>
                <a:ext cx="277920" cy="302760"/>
              </p14:xfrm>
            </p:contentPart>
          </mc:Choice>
          <mc:Fallback xmlns="">
            <p:pic>
              <p:nvPicPr>
                <p:cNvPr id="38" name="Písanie rukou 37">
                  <a:extLst>
                    <a:ext uri="{FF2B5EF4-FFF2-40B4-BE49-F238E27FC236}">
                      <a16:creationId xmlns:a16="http://schemas.microsoft.com/office/drawing/2014/main" id="{849DCEDD-AA50-D0EA-1FC0-24DC993FB3A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73420" y="4782990"/>
                  <a:ext cx="3135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Písanie rukou 38">
                  <a:extLst>
                    <a:ext uri="{FF2B5EF4-FFF2-40B4-BE49-F238E27FC236}">
                      <a16:creationId xmlns:a16="http://schemas.microsoft.com/office/drawing/2014/main" id="{9026313D-88DE-A36B-94AB-B9D2CD55E8E5}"/>
                    </a:ext>
                  </a:extLst>
                </p14:cNvPr>
                <p14:cNvContentPartPr/>
                <p14:nvPr/>
              </p14:nvContentPartPr>
              <p14:xfrm>
                <a:off x="5221460" y="4851030"/>
                <a:ext cx="219600" cy="255960"/>
              </p14:xfrm>
            </p:contentPart>
          </mc:Choice>
          <mc:Fallback xmlns="">
            <p:pic>
              <p:nvPicPr>
                <p:cNvPr id="39" name="Písanie rukou 38">
                  <a:extLst>
                    <a:ext uri="{FF2B5EF4-FFF2-40B4-BE49-F238E27FC236}">
                      <a16:creationId xmlns:a16="http://schemas.microsoft.com/office/drawing/2014/main" id="{9026313D-88DE-A36B-94AB-B9D2CD55E8E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03460" y="4833390"/>
                  <a:ext cx="2552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" name="Písanie rukou 39">
                  <a:extLst>
                    <a:ext uri="{FF2B5EF4-FFF2-40B4-BE49-F238E27FC236}">
                      <a16:creationId xmlns:a16="http://schemas.microsoft.com/office/drawing/2014/main" id="{617D594E-2F06-2E76-B2DD-72ECE0D4ABD2}"/>
                    </a:ext>
                  </a:extLst>
                </p14:cNvPr>
                <p14:cNvContentPartPr/>
                <p14:nvPr/>
              </p14:nvContentPartPr>
              <p14:xfrm>
                <a:off x="5409020" y="4794150"/>
                <a:ext cx="284040" cy="311040"/>
              </p14:xfrm>
            </p:contentPart>
          </mc:Choice>
          <mc:Fallback xmlns="">
            <p:pic>
              <p:nvPicPr>
                <p:cNvPr id="40" name="Písanie rukou 39">
                  <a:extLst>
                    <a:ext uri="{FF2B5EF4-FFF2-40B4-BE49-F238E27FC236}">
                      <a16:creationId xmlns:a16="http://schemas.microsoft.com/office/drawing/2014/main" id="{617D594E-2F06-2E76-B2DD-72ECE0D4ABD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91380" y="4776150"/>
                  <a:ext cx="31968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" name="Písanie rukou 40">
                  <a:extLst>
                    <a:ext uri="{FF2B5EF4-FFF2-40B4-BE49-F238E27FC236}">
                      <a16:creationId xmlns:a16="http://schemas.microsoft.com/office/drawing/2014/main" id="{6ECA0479-D2FB-CEDA-8343-1F6F6B15ED8D}"/>
                    </a:ext>
                  </a:extLst>
                </p14:cNvPr>
                <p14:cNvContentPartPr/>
                <p14:nvPr/>
              </p14:nvContentPartPr>
              <p14:xfrm>
                <a:off x="5626100" y="4828710"/>
                <a:ext cx="244440" cy="257400"/>
              </p14:xfrm>
            </p:contentPart>
          </mc:Choice>
          <mc:Fallback xmlns="">
            <p:pic>
              <p:nvPicPr>
                <p:cNvPr id="41" name="Písanie rukou 40">
                  <a:extLst>
                    <a:ext uri="{FF2B5EF4-FFF2-40B4-BE49-F238E27FC236}">
                      <a16:creationId xmlns:a16="http://schemas.microsoft.com/office/drawing/2014/main" id="{6ECA0479-D2FB-CEDA-8343-1F6F6B15ED8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608460" y="4810710"/>
                  <a:ext cx="2800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" name="Písanie rukou 41">
                  <a:extLst>
                    <a:ext uri="{FF2B5EF4-FFF2-40B4-BE49-F238E27FC236}">
                      <a16:creationId xmlns:a16="http://schemas.microsoft.com/office/drawing/2014/main" id="{1F29FAF7-2A4B-959E-7509-D7C8A9254373}"/>
                    </a:ext>
                  </a:extLst>
                </p14:cNvPr>
                <p14:cNvContentPartPr/>
                <p14:nvPr/>
              </p14:nvContentPartPr>
              <p14:xfrm>
                <a:off x="5828780" y="4849950"/>
                <a:ext cx="222480" cy="237960"/>
              </p14:xfrm>
            </p:contentPart>
          </mc:Choice>
          <mc:Fallback xmlns="">
            <p:pic>
              <p:nvPicPr>
                <p:cNvPr id="42" name="Písanie rukou 41">
                  <a:extLst>
                    <a:ext uri="{FF2B5EF4-FFF2-40B4-BE49-F238E27FC236}">
                      <a16:creationId xmlns:a16="http://schemas.microsoft.com/office/drawing/2014/main" id="{1F29FAF7-2A4B-959E-7509-D7C8A925437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810780" y="4831950"/>
                  <a:ext cx="2581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3" name="Písanie rukou 42">
                  <a:extLst>
                    <a:ext uri="{FF2B5EF4-FFF2-40B4-BE49-F238E27FC236}">
                      <a16:creationId xmlns:a16="http://schemas.microsoft.com/office/drawing/2014/main" id="{B7120B07-BAA5-AE5A-86D7-F13739F29A21}"/>
                    </a:ext>
                  </a:extLst>
                </p14:cNvPr>
                <p14:cNvContentPartPr/>
                <p14:nvPr/>
              </p14:nvContentPartPr>
              <p14:xfrm>
                <a:off x="6085460" y="4826910"/>
                <a:ext cx="245880" cy="256680"/>
              </p14:xfrm>
            </p:contentPart>
          </mc:Choice>
          <mc:Fallback xmlns="">
            <p:pic>
              <p:nvPicPr>
                <p:cNvPr id="43" name="Písanie rukou 42">
                  <a:extLst>
                    <a:ext uri="{FF2B5EF4-FFF2-40B4-BE49-F238E27FC236}">
                      <a16:creationId xmlns:a16="http://schemas.microsoft.com/office/drawing/2014/main" id="{B7120B07-BAA5-AE5A-86D7-F13739F29A2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067460" y="4808910"/>
                  <a:ext cx="2815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Písanie rukou 43">
                  <a:extLst>
                    <a:ext uri="{FF2B5EF4-FFF2-40B4-BE49-F238E27FC236}">
                      <a16:creationId xmlns:a16="http://schemas.microsoft.com/office/drawing/2014/main" id="{2B54398C-0BE1-55E3-6E87-09CFDF25CFB9}"/>
                    </a:ext>
                  </a:extLst>
                </p14:cNvPr>
                <p14:cNvContentPartPr/>
                <p14:nvPr/>
              </p14:nvContentPartPr>
              <p14:xfrm>
                <a:off x="6227660" y="4789830"/>
                <a:ext cx="279360" cy="300600"/>
              </p14:xfrm>
            </p:contentPart>
          </mc:Choice>
          <mc:Fallback xmlns="">
            <p:pic>
              <p:nvPicPr>
                <p:cNvPr id="44" name="Písanie rukou 43">
                  <a:extLst>
                    <a:ext uri="{FF2B5EF4-FFF2-40B4-BE49-F238E27FC236}">
                      <a16:creationId xmlns:a16="http://schemas.microsoft.com/office/drawing/2014/main" id="{2B54398C-0BE1-55E3-6E87-09CFDF25CFB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209660" y="4772190"/>
                  <a:ext cx="3150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Písanie rukou 44">
                  <a:extLst>
                    <a:ext uri="{FF2B5EF4-FFF2-40B4-BE49-F238E27FC236}">
                      <a16:creationId xmlns:a16="http://schemas.microsoft.com/office/drawing/2014/main" id="{93F68BD9-1D50-C2B0-11C5-B0F04BDC4B67}"/>
                    </a:ext>
                  </a:extLst>
                </p14:cNvPr>
                <p14:cNvContentPartPr/>
                <p14:nvPr/>
              </p14:nvContentPartPr>
              <p14:xfrm>
                <a:off x="6433940" y="4823310"/>
                <a:ext cx="222120" cy="247680"/>
              </p14:xfrm>
            </p:contentPart>
          </mc:Choice>
          <mc:Fallback xmlns="">
            <p:pic>
              <p:nvPicPr>
                <p:cNvPr id="45" name="Písanie rukou 44">
                  <a:extLst>
                    <a:ext uri="{FF2B5EF4-FFF2-40B4-BE49-F238E27FC236}">
                      <a16:creationId xmlns:a16="http://schemas.microsoft.com/office/drawing/2014/main" id="{93F68BD9-1D50-C2B0-11C5-B0F04BDC4B6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415940" y="4805310"/>
                  <a:ext cx="25776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Písanie rukou 45">
                  <a:extLst>
                    <a:ext uri="{FF2B5EF4-FFF2-40B4-BE49-F238E27FC236}">
                      <a16:creationId xmlns:a16="http://schemas.microsoft.com/office/drawing/2014/main" id="{275E027C-588A-1713-721C-D77620F3E4F4}"/>
                    </a:ext>
                  </a:extLst>
                </p14:cNvPr>
                <p14:cNvContentPartPr/>
                <p14:nvPr/>
              </p14:nvContentPartPr>
              <p14:xfrm>
                <a:off x="6549500" y="4802430"/>
                <a:ext cx="358560" cy="291600"/>
              </p14:xfrm>
            </p:contentPart>
          </mc:Choice>
          <mc:Fallback xmlns="">
            <p:pic>
              <p:nvPicPr>
                <p:cNvPr id="46" name="Písanie rukou 45">
                  <a:extLst>
                    <a:ext uri="{FF2B5EF4-FFF2-40B4-BE49-F238E27FC236}">
                      <a16:creationId xmlns:a16="http://schemas.microsoft.com/office/drawing/2014/main" id="{275E027C-588A-1713-721C-D77620F3E4F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31860" y="4784790"/>
                  <a:ext cx="3942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Písanie rukou 46">
                  <a:extLst>
                    <a:ext uri="{FF2B5EF4-FFF2-40B4-BE49-F238E27FC236}">
                      <a16:creationId xmlns:a16="http://schemas.microsoft.com/office/drawing/2014/main" id="{0A65FFDD-EF83-807D-C7F6-DB1265E2ED0E}"/>
                    </a:ext>
                  </a:extLst>
                </p14:cNvPr>
                <p14:cNvContentPartPr/>
                <p14:nvPr/>
              </p14:nvContentPartPr>
              <p14:xfrm>
                <a:off x="6835700" y="4783710"/>
                <a:ext cx="250920" cy="279000"/>
              </p14:xfrm>
            </p:contentPart>
          </mc:Choice>
          <mc:Fallback xmlns="">
            <p:pic>
              <p:nvPicPr>
                <p:cNvPr id="47" name="Písanie rukou 46">
                  <a:extLst>
                    <a:ext uri="{FF2B5EF4-FFF2-40B4-BE49-F238E27FC236}">
                      <a16:creationId xmlns:a16="http://schemas.microsoft.com/office/drawing/2014/main" id="{0A65FFDD-EF83-807D-C7F6-DB1265E2ED0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17700" y="4766070"/>
                  <a:ext cx="2865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Písanie rukou 47">
                  <a:extLst>
                    <a:ext uri="{FF2B5EF4-FFF2-40B4-BE49-F238E27FC236}">
                      <a16:creationId xmlns:a16="http://schemas.microsoft.com/office/drawing/2014/main" id="{A1A0B741-11C6-16FA-F61C-E464B3421C58}"/>
                    </a:ext>
                  </a:extLst>
                </p14:cNvPr>
                <p14:cNvContentPartPr/>
                <p14:nvPr/>
              </p14:nvContentPartPr>
              <p14:xfrm>
                <a:off x="6975380" y="4789110"/>
                <a:ext cx="231840" cy="237960"/>
              </p14:xfrm>
            </p:contentPart>
          </mc:Choice>
          <mc:Fallback xmlns="">
            <p:pic>
              <p:nvPicPr>
                <p:cNvPr id="48" name="Písanie rukou 47">
                  <a:extLst>
                    <a:ext uri="{FF2B5EF4-FFF2-40B4-BE49-F238E27FC236}">
                      <a16:creationId xmlns:a16="http://schemas.microsoft.com/office/drawing/2014/main" id="{A1A0B741-11C6-16FA-F61C-E464B3421C5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57740" y="4771470"/>
                  <a:ext cx="2674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9" name="Písanie rukou 48">
                  <a:extLst>
                    <a:ext uri="{FF2B5EF4-FFF2-40B4-BE49-F238E27FC236}">
                      <a16:creationId xmlns:a16="http://schemas.microsoft.com/office/drawing/2014/main" id="{292E1EBE-AF60-1157-490A-D09CC0C8F202}"/>
                    </a:ext>
                  </a:extLst>
                </p14:cNvPr>
                <p14:cNvContentPartPr/>
                <p14:nvPr/>
              </p14:nvContentPartPr>
              <p14:xfrm>
                <a:off x="7129820" y="4764990"/>
                <a:ext cx="290880" cy="295560"/>
              </p14:xfrm>
            </p:contentPart>
          </mc:Choice>
          <mc:Fallback xmlns="">
            <p:pic>
              <p:nvPicPr>
                <p:cNvPr id="49" name="Písanie rukou 48">
                  <a:extLst>
                    <a:ext uri="{FF2B5EF4-FFF2-40B4-BE49-F238E27FC236}">
                      <a16:creationId xmlns:a16="http://schemas.microsoft.com/office/drawing/2014/main" id="{292E1EBE-AF60-1157-490A-D09CC0C8F20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12180" y="4747350"/>
                  <a:ext cx="326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" name="Písanie rukou 49">
                  <a:extLst>
                    <a:ext uri="{FF2B5EF4-FFF2-40B4-BE49-F238E27FC236}">
                      <a16:creationId xmlns:a16="http://schemas.microsoft.com/office/drawing/2014/main" id="{6F86375C-F6B6-184E-4E49-76684517F8B6}"/>
                    </a:ext>
                  </a:extLst>
                </p14:cNvPr>
                <p14:cNvContentPartPr/>
                <p14:nvPr/>
              </p14:nvContentPartPr>
              <p14:xfrm>
                <a:off x="7338980" y="4763910"/>
                <a:ext cx="298440" cy="286200"/>
              </p14:xfrm>
            </p:contentPart>
          </mc:Choice>
          <mc:Fallback xmlns="">
            <p:pic>
              <p:nvPicPr>
                <p:cNvPr id="50" name="Písanie rukou 49">
                  <a:extLst>
                    <a:ext uri="{FF2B5EF4-FFF2-40B4-BE49-F238E27FC236}">
                      <a16:creationId xmlns:a16="http://schemas.microsoft.com/office/drawing/2014/main" id="{6F86375C-F6B6-184E-4E49-76684517F8B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20980" y="4745910"/>
                  <a:ext cx="3340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1" name="Písanie rukou 50">
                  <a:extLst>
                    <a:ext uri="{FF2B5EF4-FFF2-40B4-BE49-F238E27FC236}">
                      <a16:creationId xmlns:a16="http://schemas.microsoft.com/office/drawing/2014/main" id="{E5B11D2F-BCC2-4AA4-4D83-8D8216DEBED8}"/>
                    </a:ext>
                  </a:extLst>
                </p14:cNvPr>
                <p14:cNvContentPartPr/>
                <p14:nvPr/>
              </p14:nvContentPartPr>
              <p14:xfrm>
                <a:off x="7533380" y="4781910"/>
                <a:ext cx="253080" cy="225720"/>
              </p14:xfrm>
            </p:contentPart>
          </mc:Choice>
          <mc:Fallback xmlns="">
            <p:pic>
              <p:nvPicPr>
                <p:cNvPr id="51" name="Písanie rukou 50">
                  <a:extLst>
                    <a:ext uri="{FF2B5EF4-FFF2-40B4-BE49-F238E27FC236}">
                      <a16:creationId xmlns:a16="http://schemas.microsoft.com/office/drawing/2014/main" id="{E5B11D2F-BCC2-4AA4-4D83-8D8216DEBED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15740" y="4764270"/>
                  <a:ext cx="288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Písanie rukou 52">
                  <a:extLst>
                    <a:ext uri="{FF2B5EF4-FFF2-40B4-BE49-F238E27FC236}">
                      <a16:creationId xmlns:a16="http://schemas.microsoft.com/office/drawing/2014/main" id="{FE9A3F34-8515-7B37-E723-761545D7FAC4}"/>
                    </a:ext>
                  </a:extLst>
                </p14:cNvPr>
                <p14:cNvContentPartPr/>
                <p14:nvPr/>
              </p14:nvContentPartPr>
              <p14:xfrm>
                <a:off x="4101140" y="2941230"/>
                <a:ext cx="1440" cy="1440"/>
              </p14:xfrm>
            </p:contentPart>
          </mc:Choice>
          <mc:Fallback xmlns="">
            <p:pic>
              <p:nvPicPr>
                <p:cNvPr id="53" name="Písanie rukou 52">
                  <a:extLst>
                    <a:ext uri="{FF2B5EF4-FFF2-40B4-BE49-F238E27FC236}">
                      <a16:creationId xmlns:a16="http://schemas.microsoft.com/office/drawing/2014/main" id="{FE9A3F34-8515-7B37-E723-761545D7FAC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83140" y="2923590"/>
                  <a:ext cx="3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9" name="Písanie rukou 58">
                  <a:extLst>
                    <a:ext uri="{FF2B5EF4-FFF2-40B4-BE49-F238E27FC236}">
                      <a16:creationId xmlns:a16="http://schemas.microsoft.com/office/drawing/2014/main" id="{A473DCD7-1C71-2BC6-76F4-B03A15B464BE}"/>
                    </a:ext>
                  </a:extLst>
                </p14:cNvPr>
                <p14:cNvContentPartPr/>
                <p14:nvPr/>
              </p14:nvContentPartPr>
              <p14:xfrm>
                <a:off x="4162340" y="2523990"/>
                <a:ext cx="138600" cy="1748160"/>
              </p14:xfrm>
            </p:contentPart>
          </mc:Choice>
          <mc:Fallback xmlns="">
            <p:pic>
              <p:nvPicPr>
                <p:cNvPr id="59" name="Písanie rukou 58">
                  <a:extLst>
                    <a:ext uri="{FF2B5EF4-FFF2-40B4-BE49-F238E27FC236}">
                      <a16:creationId xmlns:a16="http://schemas.microsoft.com/office/drawing/2014/main" id="{A473DCD7-1C71-2BC6-76F4-B03A15B464B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144340" y="2505990"/>
                  <a:ext cx="174240" cy="178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0" name="Písanie rukou 59">
                  <a:extLst>
                    <a:ext uri="{FF2B5EF4-FFF2-40B4-BE49-F238E27FC236}">
                      <a16:creationId xmlns:a16="http://schemas.microsoft.com/office/drawing/2014/main" id="{E9C0A245-DDC3-0A54-3DAE-C7F34337057E}"/>
                    </a:ext>
                  </a:extLst>
                </p14:cNvPr>
                <p14:cNvContentPartPr/>
                <p14:nvPr/>
              </p14:nvContentPartPr>
              <p14:xfrm>
                <a:off x="4502900" y="2490510"/>
                <a:ext cx="96480" cy="1778040"/>
              </p14:xfrm>
            </p:contentPart>
          </mc:Choice>
          <mc:Fallback xmlns="">
            <p:pic>
              <p:nvPicPr>
                <p:cNvPr id="60" name="Písanie rukou 59">
                  <a:extLst>
                    <a:ext uri="{FF2B5EF4-FFF2-40B4-BE49-F238E27FC236}">
                      <a16:creationId xmlns:a16="http://schemas.microsoft.com/office/drawing/2014/main" id="{E9C0A245-DDC3-0A54-3DAE-C7F34337057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84900" y="2472870"/>
                  <a:ext cx="132120" cy="18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7" name="Písanie rukou 76">
                  <a:extLst>
                    <a:ext uri="{FF2B5EF4-FFF2-40B4-BE49-F238E27FC236}">
                      <a16:creationId xmlns:a16="http://schemas.microsoft.com/office/drawing/2014/main" id="{6471C9AA-3234-D9F1-3AA4-BDECDBA9B12B}"/>
                    </a:ext>
                  </a:extLst>
                </p14:cNvPr>
                <p14:cNvContentPartPr/>
                <p14:nvPr/>
              </p14:nvContentPartPr>
              <p14:xfrm>
                <a:off x="5220020" y="2497350"/>
                <a:ext cx="93960" cy="1723320"/>
              </p14:xfrm>
            </p:contentPart>
          </mc:Choice>
          <mc:Fallback xmlns="">
            <p:pic>
              <p:nvPicPr>
                <p:cNvPr id="77" name="Písanie rukou 76">
                  <a:extLst>
                    <a:ext uri="{FF2B5EF4-FFF2-40B4-BE49-F238E27FC236}">
                      <a16:creationId xmlns:a16="http://schemas.microsoft.com/office/drawing/2014/main" id="{6471C9AA-3234-D9F1-3AA4-BDECDBA9B12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202380" y="2479710"/>
                  <a:ext cx="129600" cy="175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8" name="Písanie rukou 77">
                  <a:extLst>
                    <a:ext uri="{FF2B5EF4-FFF2-40B4-BE49-F238E27FC236}">
                      <a16:creationId xmlns:a16="http://schemas.microsoft.com/office/drawing/2014/main" id="{A3B4CBAA-1E70-759D-2A7B-D6A28630E2C9}"/>
                    </a:ext>
                  </a:extLst>
                </p14:cNvPr>
                <p14:cNvContentPartPr/>
                <p14:nvPr/>
              </p14:nvContentPartPr>
              <p14:xfrm>
                <a:off x="5586860" y="2459910"/>
                <a:ext cx="104040" cy="1796400"/>
              </p14:xfrm>
            </p:contentPart>
          </mc:Choice>
          <mc:Fallback xmlns="">
            <p:pic>
              <p:nvPicPr>
                <p:cNvPr id="78" name="Písanie rukou 77">
                  <a:extLst>
                    <a:ext uri="{FF2B5EF4-FFF2-40B4-BE49-F238E27FC236}">
                      <a16:creationId xmlns:a16="http://schemas.microsoft.com/office/drawing/2014/main" id="{A3B4CBAA-1E70-759D-2A7B-D6A28630E2C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568860" y="2442270"/>
                  <a:ext cx="139680" cy="18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0" name="Písanie rukou 79">
                  <a:extLst>
                    <a:ext uri="{FF2B5EF4-FFF2-40B4-BE49-F238E27FC236}">
                      <a16:creationId xmlns:a16="http://schemas.microsoft.com/office/drawing/2014/main" id="{31E1A4DE-C065-918B-2C5C-A5A6DBDF4B8B}"/>
                    </a:ext>
                  </a:extLst>
                </p14:cNvPr>
                <p14:cNvContentPartPr/>
                <p14:nvPr/>
              </p14:nvContentPartPr>
              <p14:xfrm>
                <a:off x="6451220" y="2404470"/>
                <a:ext cx="124200" cy="1775160"/>
              </p14:xfrm>
            </p:contentPart>
          </mc:Choice>
          <mc:Fallback xmlns="">
            <p:pic>
              <p:nvPicPr>
                <p:cNvPr id="80" name="Písanie rukou 79">
                  <a:extLst>
                    <a:ext uri="{FF2B5EF4-FFF2-40B4-BE49-F238E27FC236}">
                      <a16:creationId xmlns:a16="http://schemas.microsoft.com/office/drawing/2014/main" id="{31E1A4DE-C065-918B-2C5C-A5A6DBDF4B8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433580" y="2386470"/>
                  <a:ext cx="159840" cy="18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1" name="Písanie rukou 80">
                  <a:extLst>
                    <a:ext uri="{FF2B5EF4-FFF2-40B4-BE49-F238E27FC236}">
                      <a16:creationId xmlns:a16="http://schemas.microsoft.com/office/drawing/2014/main" id="{C7DD7C38-9C65-A2CA-F9D5-A0E34DE52A7B}"/>
                    </a:ext>
                  </a:extLst>
                </p14:cNvPr>
                <p14:cNvContentPartPr/>
                <p14:nvPr/>
              </p14:nvContentPartPr>
              <p14:xfrm>
                <a:off x="6042980" y="2432550"/>
                <a:ext cx="106560" cy="1796760"/>
              </p14:xfrm>
            </p:contentPart>
          </mc:Choice>
          <mc:Fallback xmlns="">
            <p:pic>
              <p:nvPicPr>
                <p:cNvPr id="81" name="Písanie rukou 80">
                  <a:extLst>
                    <a:ext uri="{FF2B5EF4-FFF2-40B4-BE49-F238E27FC236}">
                      <a16:creationId xmlns:a16="http://schemas.microsoft.com/office/drawing/2014/main" id="{C7DD7C38-9C65-A2CA-F9D5-A0E34DE52A7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24980" y="2414910"/>
                  <a:ext cx="142200" cy="18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0" name="Písanie rukou 99">
                  <a:extLst>
                    <a:ext uri="{FF2B5EF4-FFF2-40B4-BE49-F238E27FC236}">
                      <a16:creationId xmlns:a16="http://schemas.microsoft.com/office/drawing/2014/main" id="{D0ADC5CA-4B6C-C6E7-D357-E7C2560024D7}"/>
                    </a:ext>
                  </a:extLst>
                </p14:cNvPr>
                <p14:cNvContentPartPr/>
                <p14:nvPr/>
              </p14:nvContentPartPr>
              <p14:xfrm>
                <a:off x="3450260" y="1167870"/>
                <a:ext cx="3787200" cy="1184760"/>
              </p14:xfrm>
            </p:contentPart>
          </mc:Choice>
          <mc:Fallback xmlns="">
            <p:pic>
              <p:nvPicPr>
                <p:cNvPr id="100" name="Písanie rukou 99">
                  <a:extLst>
                    <a:ext uri="{FF2B5EF4-FFF2-40B4-BE49-F238E27FC236}">
                      <a16:creationId xmlns:a16="http://schemas.microsoft.com/office/drawing/2014/main" id="{D0ADC5CA-4B6C-C6E7-D357-E7C2560024D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32620" y="1149870"/>
                  <a:ext cx="3822840" cy="12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3" name="Písanie rukou 122">
                <a:extLst>
                  <a:ext uri="{FF2B5EF4-FFF2-40B4-BE49-F238E27FC236}">
                    <a16:creationId xmlns:a16="http://schemas.microsoft.com/office/drawing/2014/main" id="{A63443B6-A9E7-C0E1-02A8-866C3466D72B}"/>
                  </a:ext>
                </a:extLst>
              </p14:cNvPr>
              <p14:cNvContentPartPr/>
              <p14:nvPr/>
            </p14:nvContentPartPr>
            <p14:xfrm>
              <a:off x="4162340" y="2498430"/>
              <a:ext cx="436320" cy="1875240"/>
            </p14:xfrm>
          </p:contentPart>
        </mc:Choice>
        <mc:Fallback xmlns="">
          <p:pic>
            <p:nvPicPr>
              <p:cNvPr id="123" name="Písanie rukou 122">
                <a:extLst>
                  <a:ext uri="{FF2B5EF4-FFF2-40B4-BE49-F238E27FC236}">
                    <a16:creationId xmlns:a16="http://schemas.microsoft.com/office/drawing/2014/main" id="{A63443B6-A9E7-C0E1-02A8-866C3466D72B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26700" y="2426430"/>
                <a:ext cx="507960" cy="20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24" name="Písanie rukou 123">
                <a:extLst>
                  <a:ext uri="{FF2B5EF4-FFF2-40B4-BE49-F238E27FC236}">
                    <a16:creationId xmlns:a16="http://schemas.microsoft.com/office/drawing/2014/main" id="{D9639E68-02CC-3664-38BC-E97351B75BD8}"/>
                  </a:ext>
                </a:extLst>
              </p14:cNvPr>
              <p14:cNvContentPartPr/>
              <p14:nvPr/>
            </p14:nvContentPartPr>
            <p14:xfrm>
              <a:off x="2133380" y="3880830"/>
              <a:ext cx="2267280" cy="942120"/>
            </p14:xfrm>
          </p:contentPart>
        </mc:Choice>
        <mc:Fallback xmlns="">
          <p:pic>
            <p:nvPicPr>
              <p:cNvPr id="124" name="Písanie rukou 123">
                <a:extLst>
                  <a:ext uri="{FF2B5EF4-FFF2-40B4-BE49-F238E27FC236}">
                    <a16:creationId xmlns:a16="http://schemas.microsoft.com/office/drawing/2014/main" id="{D9639E68-02CC-3664-38BC-E97351B75BD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97740" y="3809190"/>
                <a:ext cx="2338920" cy="10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25" name="Písanie rukou 124">
                <a:extLst>
                  <a:ext uri="{FF2B5EF4-FFF2-40B4-BE49-F238E27FC236}">
                    <a16:creationId xmlns:a16="http://schemas.microsoft.com/office/drawing/2014/main" id="{C7971933-7008-5EDE-8A5B-A1B78325F07D}"/>
                  </a:ext>
                </a:extLst>
              </p14:cNvPr>
              <p14:cNvContentPartPr/>
              <p14:nvPr/>
            </p14:nvContentPartPr>
            <p14:xfrm>
              <a:off x="2088380" y="3689670"/>
              <a:ext cx="650160" cy="653760"/>
            </p14:xfrm>
          </p:contentPart>
        </mc:Choice>
        <mc:Fallback xmlns="">
          <p:pic>
            <p:nvPicPr>
              <p:cNvPr id="125" name="Písanie rukou 124">
                <a:extLst>
                  <a:ext uri="{FF2B5EF4-FFF2-40B4-BE49-F238E27FC236}">
                    <a16:creationId xmlns:a16="http://schemas.microsoft.com/office/drawing/2014/main" id="{C7971933-7008-5EDE-8A5B-A1B78325F07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52740" y="3618030"/>
                <a:ext cx="721800" cy="7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6" name="Písanie rukou 125">
                <a:extLst>
                  <a:ext uri="{FF2B5EF4-FFF2-40B4-BE49-F238E27FC236}">
                    <a16:creationId xmlns:a16="http://schemas.microsoft.com/office/drawing/2014/main" id="{9289D9B1-B61E-A013-8BC9-80C06B8AA84C}"/>
                  </a:ext>
                </a:extLst>
              </p14:cNvPr>
              <p14:cNvContentPartPr/>
              <p14:nvPr/>
            </p14:nvContentPartPr>
            <p14:xfrm>
              <a:off x="5193380" y="2366310"/>
              <a:ext cx="460080" cy="1919520"/>
            </p14:xfrm>
          </p:contentPart>
        </mc:Choice>
        <mc:Fallback xmlns="">
          <p:pic>
            <p:nvPicPr>
              <p:cNvPr id="126" name="Písanie rukou 125">
                <a:extLst>
                  <a:ext uri="{FF2B5EF4-FFF2-40B4-BE49-F238E27FC236}">
                    <a16:creationId xmlns:a16="http://schemas.microsoft.com/office/drawing/2014/main" id="{9289D9B1-B61E-A013-8BC9-80C06B8AA84C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157740" y="2294670"/>
                <a:ext cx="531720" cy="20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9" name="Písanie rukou 128">
                <a:extLst>
                  <a:ext uri="{FF2B5EF4-FFF2-40B4-BE49-F238E27FC236}">
                    <a16:creationId xmlns:a16="http://schemas.microsoft.com/office/drawing/2014/main" id="{4002C7D0-CEB1-FD6A-8D97-F70276C60D9F}"/>
                  </a:ext>
                </a:extLst>
              </p14:cNvPr>
              <p14:cNvContentPartPr/>
              <p14:nvPr/>
            </p14:nvContentPartPr>
            <p14:xfrm>
              <a:off x="5095100" y="4152270"/>
              <a:ext cx="614880" cy="1795680"/>
            </p14:xfrm>
          </p:contentPart>
        </mc:Choice>
        <mc:Fallback xmlns="">
          <p:pic>
            <p:nvPicPr>
              <p:cNvPr id="129" name="Písanie rukou 128">
                <a:extLst>
                  <a:ext uri="{FF2B5EF4-FFF2-40B4-BE49-F238E27FC236}">
                    <a16:creationId xmlns:a16="http://schemas.microsoft.com/office/drawing/2014/main" id="{4002C7D0-CEB1-FD6A-8D97-F70276C60D9F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059100" y="4080630"/>
                <a:ext cx="686520" cy="19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30" name="Písanie rukou 129">
                <a:extLst>
                  <a:ext uri="{FF2B5EF4-FFF2-40B4-BE49-F238E27FC236}">
                    <a16:creationId xmlns:a16="http://schemas.microsoft.com/office/drawing/2014/main" id="{15E37DD1-0DAE-2B5C-42B4-B2992108F484}"/>
                  </a:ext>
                </a:extLst>
              </p14:cNvPr>
              <p14:cNvContentPartPr/>
              <p14:nvPr/>
            </p14:nvContentPartPr>
            <p14:xfrm>
              <a:off x="5531420" y="5590470"/>
              <a:ext cx="400320" cy="636840"/>
            </p14:xfrm>
          </p:contentPart>
        </mc:Choice>
        <mc:Fallback xmlns="">
          <p:pic>
            <p:nvPicPr>
              <p:cNvPr id="130" name="Písanie rukou 129">
                <a:extLst>
                  <a:ext uri="{FF2B5EF4-FFF2-40B4-BE49-F238E27FC236}">
                    <a16:creationId xmlns:a16="http://schemas.microsoft.com/office/drawing/2014/main" id="{15E37DD1-0DAE-2B5C-42B4-B2992108F48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495780" y="5518470"/>
                <a:ext cx="471960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31" name="Písanie rukou 130">
                <a:extLst>
                  <a:ext uri="{FF2B5EF4-FFF2-40B4-BE49-F238E27FC236}">
                    <a16:creationId xmlns:a16="http://schemas.microsoft.com/office/drawing/2014/main" id="{B0B30110-463F-3CBD-723E-AFD1ED2336BB}"/>
                  </a:ext>
                </a:extLst>
              </p14:cNvPr>
              <p14:cNvContentPartPr/>
              <p14:nvPr/>
            </p14:nvContentPartPr>
            <p14:xfrm>
              <a:off x="6030020" y="2368110"/>
              <a:ext cx="429480" cy="1819440"/>
            </p14:xfrm>
          </p:contentPart>
        </mc:Choice>
        <mc:Fallback xmlns="">
          <p:pic>
            <p:nvPicPr>
              <p:cNvPr id="131" name="Písanie rukou 130">
                <a:extLst>
                  <a:ext uri="{FF2B5EF4-FFF2-40B4-BE49-F238E27FC236}">
                    <a16:creationId xmlns:a16="http://schemas.microsoft.com/office/drawing/2014/main" id="{B0B30110-463F-3CBD-723E-AFD1ED2336B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994380" y="2296470"/>
                <a:ext cx="501120" cy="19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32" name="Písanie rukou 131">
                <a:extLst>
                  <a:ext uri="{FF2B5EF4-FFF2-40B4-BE49-F238E27FC236}">
                    <a16:creationId xmlns:a16="http://schemas.microsoft.com/office/drawing/2014/main" id="{B4012ECE-C47E-014B-1535-1E2E440D12B9}"/>
                  </a:ext>
                </a:extLst>
              </p14:cNvPr>
              <p14:cNvContentPartPr/>
              <p14:nvPr/>
            </p14:nvContentPartPr>
            <p14:xfrm>
              <a:off x="6334940" y="3074070"/>
              <a:ext cx="1573200" cy="734400"/>
            </p14:xfrm>
          </p:contentPart>
        </mc:Choice>
        <mc:Fallback xmlns="">
          <p:pic>
            <p:nvPicPr>
              <p:cNvPr id="132" name="Písanie rukou 131">
                <a:extLst>
                  <a:ext uri="{FF2B5EF4-FFF2-40B4-BE49-F238E27FC236}">
                    <a16:creationId xmlns:a16="http://schemas.microsoft.com/office/drawing/2014/main" id="{B4012ECE-C47E-014B-1535-1E2E440D12B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298940" y="3002430"/>
                <a:ext cx="1644840" cy="87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33" name="Písanie rukou 132">
                <a:extLst>
                  <a:ext uri="{FF2B5EF4-FFF2-40B4-BE49-F238E27FC236}">
                    <a16:creationId xmlns:a16="http://schemas.microsoft.com/office/drawing/2014/main" id="{4BB41B78-E351-3558-8775-5572CBB7C280}"/>
                  </a:ext>
                </a:extLst>
              </p14:cNvPr>
              <p14:cNvContentPartPr/>
              <p14:nvPr/>
            </p14:nvContentPartPr>
            <p14:xfrm>
              <a:off x="7581980" y="2759430"/>
              <a:ext cx="494640" cy="771120"/>
            </p14:xfrm>
          </p:contentPart>
        </mc:Choice>
        <mc:Fallback xmlns="">
          <p:pic>
            <p:nvPicPr>
              <p:cNvPr id="133" name="Písanie rukou 132">
                <a:extLst>
                  <a:ext uri="{FF2B5EF4-FFF2-40B4-BE49-F238E27FC236}">
                    <a16:creationId xmlns:a16="http://schemas.microsoft.com/office/drawing/2014/main" id="{4BB41B78-E351-3558-8775-5572CBB7C280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546340" y="2687430"/>
                <a:ext cx="56628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42" name="Písanie rukou 141">
                <a:extLst>
                  <a:ext uri="{FF2B5EF4-FFF2-40B4-BE49-F238E27FC236}">
                    <a16:creationId xmlns:a16="http://schemas.microsoft.com/office/drawing/2014/main" id="{BFE6057E-439E-0F31-00C5-C31F9D4A973C}"/>
                  </a:ext>
                </a:extLst>
              </p14:cNvPr>
              <p14:cNvContentPartPr/>
              <p14:nvPr/>
            </p14:nvContentPartPr>
            <p14:xfrm>
              <a:off x="2924300" y="4837350"/>
              <a:ext cx="4851720" cy="258120"/>
            </p14:xfrm>
          </p:contentPart>
        </mc:Choice>
        <mc:Fallback xmlns="">
          <p:pic>
            <p:nvPicPr>
              <p:cNvPr id="142" name="Písanie rukou 141">
                <a:extLst>
                  <a:ext uri="{FF2B5EF4-FFF2-40B4-BE49-F238E27FC236}">
                    <a16:creationId xmlns:a16="http://schemas.microsoft.com/office/drawing/2014/main" id="{BFE6057E-439E-0F31-00C5-C31F9D4A973C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34660" y="4657710"/>
                <a:ext cx="503136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3" name="Písanie rukou 162">
                <a:extLst>
                  <a:ext uri="{FF2B5EF4-FFF2-40B4-BE49-F238E27FC236}">
                    <a16:creationId xmlns:a16="http://schemas.microsoft.com/office/drawing/2014/main" id="{E34D122E-A0CA-C21B-E2D3-4CA8ED92851B}"/>
                  </a:ext>
                </a:extLst>
              </p14:cNvPr>
              <p14:cNvContentPartPr/>
              <p14:nvPr/>
            </p14:nvContentPartPr>
            <p14:xfrm>
              <a:off x="4209500" y="4360350"/>
              <a:ext cx="20520" cy="5040"/>
            </p14:xfrm>
          </p:contentPart>
        </mc:Choice>
        <mc:Fallback xmlns="">
          <p:pic>
            <p:nvPicPr>
              <p:cNvPr id="163" name="Písanie rukou 162">
                <a:extLst>
                  <a:ext uri="{FF2B5EF4-FFF2-40B4-BE49-F238E27FC236}">
                    <a16:creationId xmlns:a16="http://schemas.microsoft.com/office/drawing/2014/main" id="{E34D122E-A0CA-C21B-E2D3-4CA8ED92851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19860" y="4180350"/>
                <a:ext cx="2001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64" name="Písanie rukou 163">
                <a:extLst>
                  <a:ext uri="{FF2B5EF4-FFF2-40B4-BE49-F238E27FC236}">
                    <a16:creationId xmlns:a16="http://schemas.microsoft.com/office/drawing/2014/main" id="{69ABB578-DC8A-26D3-5F16-D9FE5DD6D5A2}"/>
                  </a:ext>
                </a:extLst>
              </p14:cNvPr>
              <p14:cNvContentPartPr/>
              <p14:nvPr/>
            </p14:nvContentPartPr>
            <p14:xfrm>
              <a:off x="4150820" y="4309950"/>
              <a:ext cx="2489400" cy="137880"/>
            </p14:xfrm>
          </p:contentPart>
        </mc:Choice>
        <mc:Fallback xmlns="">
          <p:pic>
            <p:nvPicPr>
              <p:cNvPr id="164" name="Písanie rukou 163">
                <a:extLst>
                  <a:ext uri="{FF2B5EF4-FFF2-40B4-BE49-F238E27FC236}">
                    <a16:creationId xmlns:a16="http://schemas.microsoft.com/office/drawing/2014/main" id="{69ABB578-DC8A-26D3-5F16-D9FE5DD6D5A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061180" y="4130310"/>
                <a:ext cx="266904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65" name="Písanie rukou 164">
                <a:extLst>
                  <a:ext uri="{FF2B5EF4-FFF2-40B4-BE49-F238E27FC236}">
                    <a16:creationId xmlns:a16="http://schemas.microsoft.com/office/drawing/2014/main" id="{03C1E421-DFB2-6E63-A930-788DE93CB0AF}"/>
                  </a:ext>
                </a:extLst>
              </p14:cNvPr>
              <p14:cNvContentPartPr/>
              <p14:nvPr/>
            </p14:nvContentPartPr>
            <p14:xfrm>
              <a:off x="3678860" y="4644390"/>
              <a:ext cx="3340800" cy="104760"/>
            </p14:xfrm>
          </p:contentPart>
        </mc:Choice>
        <mc:Fallback xmlns="">
          <p:pic>
            <p:nvPicPr>
              <p:cNvPr id="165" name="Písanie rukou 164">
                <a:extLst>
                  <a:ext uri="{FF2B5EF4-FFF2-40B4-BE49-F238E27FC236}">
                    <a16:creationId xmlns:a16="http://schemas.microsoft.com/office/drawing/2014/main" id="{03C1E421-DFB2-6E63-A930-788DE93CB0A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588860" y="4464750"/>
                <a:ext cx="352044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74" name="Písanie rukou 173">
                <a:extLst>
                  <a:ext uri="{FF2B5EF4-FFF2-40B4-BE49-F238E27FC236}">
                    <a16:creationId xmlns:a16="http://schemas.microsoft.com/office/drawing/2014/main" id="{509415CB-B710-26C4-97F1-2E62D1D87ABA}"/>
                  </a:ext>
                </a:extLst>
              </p14:cNvPr>
              <p14:cNvContentPartPr/>
              <p14:nvPr/>
            </p14:nvContentPartPr>
            <p14:xfrm>
              <a:off x="3561860" y="2341830"/>
              <a:ext cx="3637800" cy="66240"/>
            </p14:xfrm>
          </p:contentPart>
        </mc:Choice>
        <mc:Fallback xmlns="">
          <p:pic>
            <p:nvPicPr>
              <p:cNvPr id="174" name="Písanie rukou 173">
                <a:extLst>
                  <a:ext uri="{FF2B5EF4-FFF2-40B4-BE49-F238E27FC236}">
                    <a16:creationId xmlns:a16="http://schemas.microsoft.com/office/drawing/2014/main" id="{509415CB-B710-26C4-97F1-2E62D1D87AB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471860" y="2161830"/>
                <a:ext cx="381744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82" name="Písanie rukou 181">
                <a:extLst>
                  <a:ext uri="{FF2B5EF4-FFF2-40B4-BE49-F238E27FC236}">
                    <a16:creationId xmlns:a16="http://schemas.microsoft.com/office/drawing/2014/main" id="{74575B1E-5C54-DD6C-1654-BF576AA609D6}"/>
                  </a:ext>
                </a:extLst>
              </p14:cNvPr>
              <p14:cNvContentPartPr/>
              <p14:nvPr/>
            </p14:nvContentPartPr>
            <p14:xfrm>
              <a:off x="3666620" y="2219070"/>
              <a:ext cx="2842200" cy="72720"/>
            </p14:xfrm>
          </p:contentPart>
        </mc:Choice>
        <mc:Fallback xmlns="">
          <p:pic>
            <p:nvPicPr>
              <p:cNvPr id="182" name="Písanie rukou 181">
                <a:extLst>
                  <a:ext uri="{FF2B5EF4-FFF2-40B4-BE49-F238E27FC236}">
                    <a16:creationId xmlns:a16="http://schemas.microsoft.com/office/drawing/2014/main" id="{74575B1E-5C54-DD6C-1654-BF576AA609D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576620" y="2039430"/>
                <a:ext cx="302184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6" name="Písanie rukou 185">
                <a:extLst>
                  <a:ext uri="{FF2B5EF4-FFF2-40B4-BE49-F238E27FC236}">
                    <a16:creationId xmlns:a16="http://schemas.microsoft.com/office/drawing/2014/main" id="{47F452D9-A549-B24A-F15D-4E621DA3128C}"/>
                  </a:ext>
                </a:extLst>
              </p14:cNvPr>
              <p14:cNvContentPartPr/>
              <p14:nvPr/>
            </p14:nvContentPartPr>
            <p14:xfrm>
              <a:off x="8345540" y="2350110"/>
              <a:ext cx="7560" cy="3960"/>
            </p14:xfrm>
          </p:contentPart>
        </mc:Choice>
        <mc:Fallback xmlns="">
          <p:pic>
            <p:nvPicPr>
              <p:cNvPr id="186" name="Písanie rukou 185">
                <a:extLst>
                  <a:ext uri="{FF2B5EF4-FFF2-40B4-BE49-F238E27FC236}">
                    <a16:creationId xmlns:a16="http://schemas.microsoft.com/office/drawing/2014/main" id="{47F452D9-A549-B24A-F15D-4E621DA3128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336540" y="2341110"/>
                <a:ext cx="25200" cy="21600"/>
              </a:xfrm>
              <a:prstGeom prst="rect">
                <a:avLst/>
              </a:prstGeom>
            </p:spPr>
          </p:pic>
        </mc:Fallback>
      </mc:AlternateContent>
      <p:sp>
        <p:nvSpPr>
          <p:cNvPr id="198" name="Nadpis 1">
            <a:extLst>
              <a:ext uri="{FF2B5EF4-FFF2-40B4-BE49-F238E27FC236}">
                <a16:creationId xmlns:a16="http://schemas.microsoft.com/office/drawing/2014/main" id="{81781ADB-1E51-B2FB-5BF1-27F99E150FF4}"/>
              </a:ext>
            </a:extLst>
          </p:cNvPr>
          <p:cNvSpPr txBox="1">
            <a:spLocks/>
          </p:cNvSpPr>
          <p:nvPr/>
        </p:nvSpPr>
        <p:spPr>
          <a:xfrm>
            <a:off x="2514620" y="5255845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výnimočná svetová hodnota </a:t>
            </a:r>
            <a:endParaRPr lang="sk-SK" sz="32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9" name="Nadpis 1">
            <a:extLst>
              <a:ext uri="{FF2B5EF4-FFF2-40B4-BE49-F238E27FC236}">
                <a16:creationId xmlns:a16="http://schemas.microsoft.com/office/drawing/2014/main" id="{730EFC71-0E78-FFF9-AC20-92B0A0FEF99C}"/>
              </a:ext>
            </a:extLst>
          </p:cNvPr>
          <p:cNvSpPr txBox="1">
            <a:spLocks/>
          </p:cNvSpPr>
          <p:nvPr/>
        </p:nvSpPr>
        <p:spPr>
          <a:xfrm>
            <a:off x="7625700" y="2291790"/>
            <a:ext cx="452628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manažment lokality</a:t>
            </a:r>
            <a:endParaRPr lang="sk-SK" sz="32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Nadpis 1">
            <a:extLst>
              <a:ext uri="{FF2B5EF4-FFF2-40B4-BE49-F238E27FC236}">
                <a16:creationId xmlns:a16="http://schemas.microsoft.com/office/drawing/2014/main" id="{0561C62A-AFF6-0C42-203C-5C316A14C0C7}"/>
              </a:ext>
            </a:extLst>
          </p:cNvPr>
          <p:cNvSpPr txBox="1">
            <a:spLocks/>
          </p:cNvSpPr>
          <p:nvPr/>
        </p:nvSpPr>
        <p:spPr>
          <a:xfrm>
            <a:off x="299110" y="2252818"/>
            <a:ext cx="4572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autenticita </a:t>
            </a:r>
          </a:p>
          <a:p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integrita</a:t>
            </a:r>
            <a:endParaRPr lang="sk-SK" sz="32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Nadpis 1">
            <a:extLst>
              <a:ext uri="{FF2B5EF4-FFF2-40B4-BE49-F238E27FC236}">
                <a16:creationId xmlns:a16="http://schemas.microsoft.com/office/drawing/2014/main" id="{0FC5778D-01A3-A1FB-4017-14C59AA2E91C}"/>
              </a:ext>
            </a:extLst>
          </p:cNvPr>
          <p:cNvSpPr txBox="1">
            <a:spLocks/>
          </p:cNvSpPr>
          <p:nvPr/>
        </p:nvSpPr>
        <p:spPr>
          <a:xfrm rot="1828386">
            <a:off x="2713262" y="-125728"/>
            <a:ext cx="4359260" cy="1688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UNESCO*</a:t>
            </a:r>
            <a:endParaRPr lang="sk-SK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Nadpis 1">
            <a:extLst>
              <a:ext uri="{FF2B5EF4-FFF2-40B4-BE49-F238E27FC236}">
                <a16:creationId xmlns:a16="http://schemas.microsoft.com/office/drawing/2014/main" id="{4C044B79-1945-570C-7BAA-F3BFAE98B3C2}"/>
              </a:ext>
            </a:extLst>
          </p:cNvPr>
          <p:cNvSpPr txBox="1">
            <a:spLocks/>
          </p:cNvSpPr>
          <p:nvPr/>
        </p:nvSpPr>
        <p:spPr>
          <a:xfrm>
            <a:off x="-2983170" y="5897245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000" b="1" i="1" dirty="0">
                <a:solidFill>
                  <a:srgbClr val="9966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*Dohovor o svetovom kultúrnom a prírodnom dedičstve</a:t>
            </a:r>
            <a:endParaRPr lang="sk-SK" sz="1800" b="1" i="1" dirty="0">
              <a:solidFill>
                <a:srgbClr val="9966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ECCB78BA-1D6C-5F59-726D-ED25622B4936}"/>
                  </a:ext>
                </a:extLst>
              </p14:cNvPr>
              <p14:cNvContentPartPr/>
              <p14:nvPr/>
            </p14:nvContentPartPr>
            <p14:xfrm>
              <a:off x="4117340" y="4162710"/>
              <a:ext cx="2586240" cy="41760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ECCB78BA-1D6C-5F59-726D-ED25622B4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99340" y="4145070"/>
                <a:ext cx="26218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8" name="Písanie rukou 97">
                <a:extLst>
                  <a:ext uri="{FF2B5EF4-FFF2-40B4-BE49-F238E27FC236}">
                    <a16:creationId xmlns:a16="http://schemas.microsoft.com/office/drawing/2014/main" id="{6FB5E507-0DBD-73CD-BA00-BDD66BEFB239}"/>
                  </a:ext>
                </a:extLst>
              </p14:cNvPr>
              <p14:cNvContentPartPr/>
              <p14:nvPr/>
            </p14:nvContentPartPr>
            <p14:xfrm>
              <a:off x="3279980" y="2388630"/>
              <a:ext cx="4087080" cy="105480"/>
            </p14:xfrm>
          </p:contentPart>
        </mc:Choice>
        <mc:Fallback xmlns="">
          <p:pic>
            <p:nvPicPr>
              <p:cNvPr id="98" name="Písanie rukou 97">
                <a:extLst>
                  <a:ext uri="{FF2B5EF4-FFF2-40B4-BE49-F238E27FC236}">
                    <a16:creationId xmlns:a16="http://schemas.microsoft.com/office/drawing/2014/main" id="{6FB5E507-0DBD-73CD-BA00-BDD66BEFB2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2340" y="2370990"/>
                <a:ext cx="4122720" cy="14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11174E70-CB01-3D31-BC55-9D45FF130832}"/>
              </a:ext>
            </a:extLst>
          </p:cNvPr>
          <p:cNvGrpSpPr/>
          <p:nvPr/>
        </p:nvGrpSpPr>
        <p:grpSpPr>
          <a:xfrm>
            <a:off x="2982980" y="1167870"/>
            <a:ext cx="4803480" cy="3966480"/>
            <a:chOff x="2982980" y="1167870"/>
            <a:chExt cx="4803480" cy="396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Písanie rukou 17">
                  <a:extLst>
                    <a:ext uri="{FF2B5EF4-FFF2-40B4-BE49-F238E27FC236}">
                      <a16:creationId xmlns:a16="http://schemas.microsoft.com/office/drawing/2014/main" id="{F7C891D6-270F-AC0C-84B2-9A929CE8C449}"/>
                    </a:ext>
                  </a:extLst>
                </p14:cNvPr>
                <p14:cNvContentPartPr/>
                <p14:nvPr/>
              </p14:nvContentPartPr>
              <p14:xfrm>
                <a:off x="3666620" y="4458990"/>
                <a:ext cx="38880" cy="392400"/>
              </p14:xfrm>
            </p:contentPart>
          </mc:Choice>
          <mc:Fallback xmlns="">
            <p:pic>
              <p:nvPicPr>
                <p:cNvPr id="18" name="Písanie rukou 17">
                  <a:extLst>
                    <a:ext uri="{FF2B5EF4-FFF2-40B4-BE49-F238E27FC236}">
                      <a16:creationId xmlns:a16="http://schemas.microsoft.com/office/drawing/2014/main" id="{F7C891D6-270F-AC0C-84B2-9A929CE8C4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48980" y="4440990"/>
                  <a:ext cx="7452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Písanie rukou 18">
                  <a:extLst>
                    <a:ext uri="{FF2B5EF4-FFF2-40B4-BE49-F238E27FC236}">
                      <a16:creationId xmlns:a16="http://schemas.microsoft.com/office/drawing/2014/main" id="{0041A768-4354-C567-C459-6B9FF136FAF0}"/>
                    </a:ext>
                  </a:extLst>
                </p14:cNvPr>
                <p14:cNvContentPartPr/>
                <p14:nvPr/>
              </p14:nvContentPartPr>
              <p14:xfrm>
                <a:off x="3623420" y="4453590"/>
                <a:ext cx="3578400" cy="316800"/>
              </p14:xfrm>
            </p:contentPart>
          </mc:Choice>
          <mc:Fallback xmlns="">
            <p:pic>
              <p:nvPicPr>
                <p:cNvPr id="19" name="Písanie rukou 18">
                  <a:extLst>
                    <a:ext uri="{FF2B5EF4-FFF2-40B4-BE49-F238E27FC236}">
                      <a16:creationId xmlns:a16="http://schemas.microsoft.com/office/drawing/2014/main" id="{0041A768-4354-C567-C459-6B9FF136FAF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05780" y="4435590"/>
                  <a:ext cx="361404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Písanie rukou 21">
                  <a:extLst>
                    <a:ext uri="{FF2B5EF4-FFF2-40B4-BE49-F238E27FC236}">
                      <a16:creationId xmlns:a16="http://schemas.microsoft.com/office/drawing/2014/main" id="{256EB3A3-E8CE-90FC-65C1-4C5E61E44383}"/>
                    </a:ext>
                  </a:extLst>
                </p14:cNvPr>
                <p14:cNvContentPartPr/>
                <p14:nvPr/>
              </p14:nvContentPartPr>
              <p14:xfrm>
                <a:off x="2982980" y="4789470"/>
                <a:ext cx="4789080" cy="120600"/>
              </p14:xfrm>
            </p:contentPart>
          </mc:Choice>
          <mc:Fallback xmlns="">
            <p:pic>
              <p:nvPicPr>
                <p:cNvPr id="22" name="Písanie rukou 21">
                  <a:extLst>
                    <a:ext uri="{FF2B5EF4-FFF2-40B4-BE49-F238E27FC236}">
                      <a16:creationId xmlns:a16="http://schemas.microsoft.com/office/drawing/2014/main" id="{256EB3A3-E8CE-90FC-65C1-4C5E61E4438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64980" y="4771470"/>
                  <a:ext cx="48247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Písanie rukou 23">
                  <a:extLst>
                    <a:ext uri="{FF2B5EF4-FFF2-40B4-BE49-F238E27FC236}">
                      <a16:creationId xmlns:a16="http://schemas.microsoft.com/office/drawing/2014/main" id="{242DC117-FD65-F9CC-D9B9-C6F70AB283D7}"/>
                    </a:ext>
                  </a:extLst>
                </p14:cNvPr>
                <p14:cNvContentPartPr/>
                <p14:nvPr/>
              </p14:nvContentPartPr>
              <p14:xfrm>
                <a:off x="3150380" y="4936350"/>
                <a:ext cx="13680" cy="16200"/>
              </p14:xfrm>
            </p:contentPart>
          </mc:Choice>
          <mc:Fallback xmlns="">
            <p:pic>
              <p:nvPicPr>
                <p:cNvPr id="24" name="Písanie rukou 23">
                  <a:extLst>
                    <a:ext uri="{FF2B5EF4-FFF2-40B4-BE49-F238E27FC236}">
                      <a16:creationId xmlns:a16="http://schemas.microsoft.com/office/drawing/2014/main" id="{242DC117-FD65-F9CC-D9B9-C6F70AB283D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32740" y="4918710"/>
                  <a:ext cx="493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Písanie rukou 24">
                  <a:extLst>
                    <a:ext uri="{FF2B5EF4-FFF2-40B4-BE49-F238E27FC236}">
                      <a16:creationId xmlns:a16="http://schemas.microsoft.com/office/drawing/2014/main" id="{79950DB6-0003-326A-1787-A8BDD06EEB61}"/>
                    </a:ext>
                  </a:extLst>
                </p14:cNvPr>
                <p14:cNvContentPartPr/>
                <p14:nvPr/>
              </p14:nvContentPartPr>
              <p14:xfrm>
                <a:off x="3016820" y="4812510"/>
                <a:ext cx="288000" cy="308160"/>
              </p14:xfrm>
            </p:contentPart>
          </mc:Choice>
          <mc:Fallback xmlns="">
            <p:pic>
              <p:nvPicPr>
                <p:cNvPr id="25" name="Písanie rukou 24">
                  <a:extLst>
                    <a:ext uri="{FF2B5EF4-FFF2-40B4-BE49-F238E27FC236}">
                      <a16:creationId xmlns:a16="http://schemas.microsoft.com/office/drawing/2014/main" id="{79950DB6-0003-326A-1787-A8BDD06EEB6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98820" y="4794510"/>
                  <a:ext cx="3236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Písanie rukou 27">
                  <a:extLst>
                    <a:ext uri="{FF2B5EF4-FFF2-40B4-BE49-F238E27FC236}">
                      <a16:creationId xmlns:a16="http://schemas.microsoft.com/office/drawing/2014/main" id="{3C41C48D-33C7-8E9C-E722-E6E3E0373D20}"/>
                    </a:ext>
                  </a:extLst>
                </p14:cNvPr>
                <p14:cNvContentPartPr/>
                <p14:nvPr/>
              </p14:nvContentPartPr>
              <p14:xfrm>
                <a:off x="3142820" y="4830870"/>
                <a:ext cx="278640" cy="303480"/>
              </p14:xfrm>
            </p:contentPart>
          </mc:Choice>
          <mc:Fallback xmlns="">
            <p:pic>
              <p:nvPicPr>
                <p:cNvPr id="28" name="Písanie rukou 27">
                  <a:extLst>
                    <a:ext uri="{FF2B5EF4-FFF2-40B4-BE49-F238E27FC236}">
                      <a16:creationId xmlns:a16="http://schemas.microsoft.com/office/drawing/2014/main" id="{3C41C48D-33C7-8E9C-E722-E6E3E0373D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25180" y="4813230"/>
                  <a:ext cx="31428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" name="Písanie rukou 28">
                  <a:extLst>
                    <a:ext uri="{FF2B5EF4-FFF2-40B4-BE49-F238E27FC236}">
                      <a16:creationId xmlns:a16="http://schemas.microsoft.com/office/drawing/2014/main" id="{B5C4BCC9-0540-1AC3-CEC4-6F61E03666CC}"/>
                    </a:ext>
                  </a:extLst>
                </p14:cNvPr>
                <p14:cNvContentPartPr/>
                <p14:nvPr/>
              </p14:nvContentPartPr>
              <p14:xfrm>
                <a:off x="3342260" y="4861470"/>
                <a:ext cx="214200" cy="257400"/>
              </p14:xfrm>
            </p:contentPart>
          </mc:Choice>
          <mc:Fallback xmlns="">
            <p:pic>
              <p:nvPicPr>
                <p:cNvPr id="29" name="Písanie rukou 28">
                  <a:extLst>
                    <a:ext uri="{FF2B5EF4-FFF2-40B4-BE49-F238E27FC236}">
                      <a16:creationId xmlns:a16="http://schemas.microsoft.com/office/drawing/2014/main" id="{B5C4BCC9-0540-1AC3-CEC4-6F61E03666C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24620" y="4843470"/>
                  <a:ext cx="2498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Písanie rukou 29">
                  <a:extLst>
                    <a:ext uri="{FF2B5EF4-FFF2-40B4-BE49-F238E27FC236}">
                      <a16:creationId xmlns:a16="http://schemas.microsoft.com/office/drawing/2014/main" id="{12C1E51A-85D7-A822-B87B-AC48EEC0BCC8}"/>
                    </a:ext>
                  </a:extLst>
                </p14:cNvPr>
                <p14:cNvContentPartPr/>
                <p14:nvPr/>
              </p14:nvContentPartPr>
              <p14:xfrm>
                <a:off x="3496700" y="4837350"/>
                <a:ext cx="230040" cy="269280"/>
              </p14:xfrm>
            </p:contentPart>
          </mc:Choice>
          <mc:Fallback xmlns="">
            <p:pic>
              <p:nvPicPr>
                <p:cNvPr id="30" name="Písanie rukou 29">
                  <a:extLst>
                    <a:ext uri="{FF2B5EF4-FFF2-40B4-BE49-F238E27FC236}">
                      <a16:creationId xmlns:a16="http://schemas.microsoft.com/office/drawing/2014/main" id="{12C1E51A-85D7-A822-B87B-AC48EEC0BCC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78700" y="4819350"/>
                  <a:ext cx="2656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1" name="Písanie rukou 30">
                  <a:extLst>
                    <a:ext uri="{FF2B5EF4-FFF2-40B4-BE49-F238E27FC236}">
                      <a16:creationId xmlns:a16="http://schemas.microsoft.com/office/drawing/2014/main" id="{DB570241-620C-6B6B-B540-8FCB15B2A217}"/>
                    </a:ext>
                  </a:extLst>
                </p14:cNvPr>
                <p14:cNvContentPartPr/>
                <p14:nvPr/>
              </p14:nvContentPartPr>
              <p14:xfrm>
                <a:off x="3710900" y="4831230"/>
                <a:ext cx="230040" cy="293040"/>
              </p14:xfrm>
            </p:contentPart>
          </mc:Choice>
          <mc:Fallback xmlns="">
            <p:pic>
              <p:nvPicPr>
                <p:cNvPr id="31" name="Písanie rukou 30">
                  <a:extLst>
                    <a:ext uri="{FF2B5EF4-FFF2-40B4-BE49-F238E27FC236}">
                      <a16:creationId xmlns:a16="http://schemas.microsoft.com/office/drawing/2014/main" id="{DB570241-620C-6B6B-B540-8FCB15B2A21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93260" y="4813230"/>
                  <a:ext cx="26568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Písanie rukou 31">
                  <a:extLst>
                    <a:ext uri="{FF2B5EF4-FFF2-40B4-BE49-F238E27FC236}">
                      <a16:creationId xmlns:a16="http://schemas.microsoft.com/office/drawing/2014/main" id="{C71872A5-E631-CC75-44C1-2C43054489C3}"/>
                    </a:ext>
                  </a:extLst>
                </p14:cNvPr>
                <p14:cNvContentPartPr/>
                <p14:nvPr/>
              </p14:nvContentPartPr>
              <p14:xfrm>
                <a:off x="3952100" y="4803150"/>
                <a:ext cx="190800" cy="250200"/>
              </p14:xfrm>
            </p:contentPart>
          </mc:Choice>
          <mc:Fallback xmlns="">
            <p:pic>
              <p:nvPicPr>
                <p:cNvPr id="32" name="Písanie rukou 31">
                  <a:extLst>
                    <a:ext uri="{FF2B5EF4-FFF2-40B4-BE49-F238E27FC236}">
                      <a16:creationId xmlns:a16="http://schemas.microsoft.com/office/drawing/2014/main" id="{C71872A5-E631-CC75-44C1-2C43054489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34100" y="4785150"/>
                  <a:ext cx="2264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3" name="Písanie rukou 32">
                  <a:extLst>
                    <a:ext uri="{FF2B5EF4-FFF2-40B4-BE49-F238E27FC236}">
                      <a16:creationId xmlns:a16="http://schemas.microsoft.com/office/drawing/2014/main" id="{BD4FAC30-2E8F-6BDB-D830-55C875E54776}"/>
                    </a:ext>
                  </a:extLst>
                </p14:cNvPr>
                <p14:cNvContentPartPr/>
                <p14:nvPr/>
              </p14:nvContentPartPr>
              <p14:xfrm>
                <a:off x="4115540" y="4798830"/>
                <a:ext cx="234720" cy="282960"/>
              </p14:xfrm>
            </p:contentPart>
          </mc:Choice>
          <mc:Fallback xmlns="">
            <p:pic>
              <p:nvPicPr>
                <p:cNvPr id="33" name="Písanie rukou 32">
                  <a:extLst>
                    <a:ext uri="{FF2B5EF4-FFF2-40B4-BE49-F238E27FC236}">
                      <a16:creationId xmlns:a16="http://schemas.microsoft.com/office/drawing/2014/main" id="{BD4FAC30-2E8F-6BDB-D830-55C875E5477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97900" y="4781190"/>
                  <a:ext cx="27036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4" name="Písanie rukou 33">
                  <a:extLst>
                    <a:ext uri="{FF2B5EF4-FFF2-40B4-BE49-F238E27FC236}">
                      <a16:creationId xmlns:a16="http://schemas.microsoft.com/office/drawing/2014/main" id="{01B7EB0A-BF34-FFCA-46CB-0EDC0BF5F643}"/>
                    </a:ext>
                  </a:extLst>
                </p14:cNvPr>
                <p14:cNvContentPartPr/>
                <p14:nvPr/>
              </p14:nvContentPartPr>
              <p14:xfrm>
                <a:off x="4258820" y="4809990"/>
                <a:ext cx="251280" cy="306000"/>
              </p14:xfrm>
            </p:contentPart>
          </mc:Choice>
          <mc:Fallback xmlns="">
            <p:pic>
              <p:nvPicPr>
                <p:cNvPr id="34" name="Písanie rukou 33">
                  <a:extLst>
                    <a:ext uri="{FF2B5EF4-FFF2-40B4-BE49-F238E27FC236}">
                      <a16:creationId xmlns:a16="http://schemas.microsoft.com/office/drawing/2014/main" id="{01B7EB0A-BF34-FFCA-46CB-0EDC0BF5F64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40820" y="4791990"/>
                  <a:ext cx="28692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5" name="Písanie rukou 34">
                  <a:extLst>
                    <a:ext uri="{FF2B5EF4-FFF2-40B4-BE49-F238E27FC236}">
                      <a16:creationId xmlns:a16="http://schemas.microsoft.com/office/drawing/2014/main" id="{EBDA3BA0-F9CE-5C8E-520A-6DAEBE0312BF}"/>
                    </a:ext>
                  </a:extLst>
                </p14:cNvPr>
                <p14:cNvContentPartPr/>
                <p14:nvPr/>
              </p14:nvContentPartPr>
              <p14:xfrm>
                <a:off x="4461500" y="4815750"/>
                <a:ext cx="236520" cy="285120"/>
              </p14:xfrm>
            </p:contentPart>
          </mc:Choice>
          <mc:Fallback xmlns="">
            <p:pic>
              <p:nvPicPr>
                <p:cNvPr id="35" name="Písanie rukou 34">
                  <a:extLst>
                    <a:ext uri="{FF2B5EF4-FFF2-40B4-BE49-F238E27FC236}">
                      <a16:creationId xmlns:a16="http://schemas.microsoft.com/office/drawing/2014/main" id="{EBDA3BA0-F9CE-5C8E-520A-6DAEBE0312B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43860" y="4798110"/>
                  <a:ext cx="2721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Písanie rukou 35">
                  <a:extLst>
                    <a:ext uri="{FF2B5EF4-FFF2-40B4-BE49-F238E27FC236}">
                      <a16:creationId xmlns:a16="http://schemas.microsoft.com/office/drawing/2014/main" id="{BB646EB7-352A-A231-A21E-7B2C6DD35A1A}"/>
                    </a:ext>
                  </a:extLst>
                </p14:cNvPr>
                <p14:cNvContentPartPr/>
                <p14:nvPr/>
              </p14:nvContentPartPr>
              <p14:xfrm>
                <a:off x="4630700" y="4816470"/>
                <a:ext cx="225000" cy="266400"/>
              </p14:xfrm>
            </p:contentPart>
          </mc:Choice>
          <mc:Fallback xmlns="">
            <p:pic>
              <p:nvPicPr>
                <p:cNvPr id="36" name="Písanie rukou 35">
                  <a:extLst>
                    <a:ext uri="{FF2B5EF4-FFF2-40B4-BE49-F238E27FC236}">
                      <a16:creationId xmlns:a16="http://schemas.microsoft.com/office/drawing/2014/main" id="{BB646EB7-352A-A231-A21E-7B2C6DD35A1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12700" y="4798830"/>
                  <a:ext cx="26064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7" name="Písanie rukou 36">
                  <a:extLst>
                    <a:ext uri="{FF2B5EF4-FFF2-40B4-BE49-F238E27FC236}">
                      <a16:creationId xmlns:a16="http://schemas.microsoft.com/office/drawing/2014/main" id="{1F1726DD-584D-815D-5D9E-88344456C7A9}"/>
                    </a:ext>
                  </a:extLst>
                </p14:cNvPr>
                <p14:cNvContentPartPr/>
                <p14:nvPr/>
              </p14:nvContentPartPr>
              <p14:xfrm>
                <a:off x="4857140" y="4863270"/>
                <a:ext cx="187920" cy="226440"/>
              </p14:xfrm>
            </p:contentPart>
          </mc:Choice>
          <mc:Fallback xmlns="">
            <p:pic>
              <p:nvPicPr>
                <p:cNvPr id="37" name="Písanie rukou 36">
                  <a:extLst>
                    <a:ext uri="{FF2B5EF4-FFF2-40B4-BE49-F238E27FC236}">
                      <a16:creationId xmlns:a16="http://schemas.microsoft.com/office/drawing/2014/main" id="{1F1726DD-584D-815D-5D9E-88344456C7A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39500" y="4845270"/>
                  <a:ext cx="2235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8" name="Písanie rukou 37">
                  <a:extLst>
                    <a:ext uri="{FF2B5EF4-FFF2-40B4-BE49-F238E27FC236}">
                      <a16:creationId xmlns:a16="http://schemas.microsoft.com/office/drawing/2014/main" id="{849DCEDD-AA50-D0EA-1FC0-24DC993FB3A0}"/>
                    </a:ext>
                  </a:extLst>
                </p14:cNvPr>
                <p14:cNvContentPartPr/>
                <p14:nvPr/>
              </p14:nvContentPartPr>
              <p14:xfrm>
                <a:off x="4991060" y="4800630"/>
                <a:ext cx="277920" cy="302760"/>
              </p14:xfrm>
            </p:contentPart>
          </mc:Choice>
          <mc:Fallback xmlns="">
            <p:pic>
              <p:nvPicPr>
                <p:cNvPr id="38" name="Písanie rukou 37">
                  <a:extLst>
                    <a:ext uri="{FF2B5EF4-FFF2-40B4-BE49-F238E27FC236}">
                      <a16:creationId xmlns:a16="http://schemas.microsoft.com/office/drawing/2014/main" id="{849DCEDD-AA50-D0EA-1FC0-24DC993FB3A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73420" y="4782990"/>
                  <a:ext cx="3135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Písanie rukou 38">
                  <a:extLst>
                    <a:ext uri="{FF2B5EF4-FFF2-40B4-BE49-F238E27FC236}">
                      <a16:creationId xmlns:a16="http://schemas.microsoft.com/office/drawing/2014/main" id="{9026313D-88DE-A36B-94AB-B9D2CD55E8E5}"/>
                    </a:ext>
                  </a:extLst>
                </p14:cNvPr>
                <p14:cNvContentPartPr/>
                <p14:nvPr/>
              </p14:nvContentPartPr>
              <p14:xfrm>
                <a:off x="5221460" y="4851030"/>
                <a:ext cx="219600" cy="255960"/>
              </p14:xfrm>
            </p:contentPart>
          </mc:Choice>
          <mc:Fallback xmlns="">
            <p:pic>
              <p:nvPicPr>
                <p:cNvPr id="39" name="Písanie rukou 38">
                  <a:extLst>
                    <a:ext uri="{FF2B5EF4-FFF2-40B4-BE49-F238E27FC236}">
                      <a16:creationId xmlns:a16="http://schemas.microsoft.com/office/drawing/2014/main" id="{9026313D-88DE-A36B-94AB-B9D2CD55E8E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03460" y="4833390"/>
                  <a:ext cx="2552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" name="Písanie rukou 39">
                  <a:extLst>
                    <a:ext uri="{FF2B5EF4-FFF2-40B4-BE49-F238E27FC236}">
                      <a16:creationId xmlns:a16="http://schemas.microsoft.com/office/drawing/2014/main" id="{617D594E-2F06-2E76-B2DD-72ECE0D4ABD2}"/>
                    </a:ext>
                  </a:extLst>
                </p14:cNvPr>
                <p14:cNvContentPartPr/>
                <p14:nvPr/>
              </p14:nvContentPartPr>
              <p14:xfrm>
                <a:off x="5409020" y="4794150"/>
                <a:ext cx="284040" cy="311040"/>
              </p14:xfrm>
            </p:contentPart>
          </mc:Choice>
          <mc:Fallback xmlns="">
            <p:pic>
              <p:nvPicPr>
                <p:cNvPr id="40" name="Písanie rukou 39">
                  <a:extLst>
                    <a:ext uri="{FF2B5EF4-FFF2-40B4-BE49-F238E27FC236}">
                      <a16:creationId xmlns:a16="http://schemas.microsoft.com/office/drawing/2014/main" id="{617D594E-2F06-2E76-B2DD-72ECE0D4ABD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91380" y="4776150"/>
                  <a:ext cx="31968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" name="Písanie rukou 40">
                  <a:extLst>
                    <a:ext uri="{FF2B5EF4-FFF2-40B4-BE49-F238E27FC236}">
                      <a16:creationId xmlns:a16="http://schemas.microsoft.com/office/drawing/2014/main" id="{6ECA0479-D2FB-CEDA-8343-1F6F6B15ED8D}"/>
                    </a:ext>
                  </a:extLst>
                </p14:cNvPr>
                <p14:cNvContentPartPr/>
                <p14:nvPr/>
              </p14:nvContentPartPr>
              <p14:xfrm>
                <a:off x="5626100" y="4828710"/>
                <a:ext cx="244440" cy="257400"/>
              </p14:xfrm>
            </p:contentPart>
          </mc:Choice>
          <mc:Fallback xmlns="">
            <p:pic>
              <p:nvPicPr>
                <p:cNvPr id="41" name="Písanie rukou 40">
                  <a:extLst>
                    <a:ext uri="{FF2B5EF4-FFF2-40B4-BE49-F238E27FC236}">
                      <a16:creationId xmlns:a16="http://schemas.microsoft.com/office/drawing/2014/main" id="{6ECA0479-D2FB-CEDA-8343-1F6F6B15ED8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608460" y="4810710"/>
                  <a:ext cx="2800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" name="Písanie rukou 41">
                  <a:extLst>
                    <a:ext uri="{FF2B5EF4-FFF2-40B4-BE49-F238E27FC236}">
                      <a16:creationId xmlns:a16="http://schemas.microsoft.com/office/drawing/2014/main" id="{1F29FAF7-2A4B-959E-7509-D7C8A9254373}"/>
                    </a:ext>
                  </a:extLst>
                </p14:cNvPr>
                <p14:cNvContentPartPr/>
                <p14:nvPr/>
              </p14:nvContentPartPr>
              <p14:xfrm>
                <a:off x="5828780" y="4849950"/>
                <a:ext cx="222480" cy="237960"/>
              </p14:xfrm>
            </p:contentPart>
          </mc:Choice>
          <mc:Fallback xmlns="">
            <p:pic>
              <p:nvPicPr>
                <p:cNvPr id="42" name="Písanie rukou 41">
                  <a:extLst>
                    <a:ext uri="{FF2B5EF4-FFF2-40B4-BE49-F238E27FC236}">
                      <a16:creationId xmlns:a16="http://schemas.microsoft.com/office/drawing/2014/main" id="{1F29FAF7-2A4B-959E-7509-D7C8A925437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810780" y="4831950"/>
                  <a:ext cx="2581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3" name="Písanie rukou 42">
                  <a:extLst>
                    <a:ext uri="{FF2B5EF4-FFF2-40B4-BE49-F238E27FC236}">
                      <a16:creationId xmlns:a16="http://schemas.microsoft.com/office/drawing/2014/main" id="{B7120B07-BAA5-AE5A-86D7-F13739F29A21}"/>
                    </a:ext>
                  </a:extLst>
                </p14:cNvPr>
                <p14:cNvContentPartPr/>
                <p14:nvPr/>
              </p14:nvContentPartPr>
              <p14:xfrm>
                <a:off x="6085460" y="4826910"/>
                <a:ext cx="245880" cy="256680"/>
              </p14:xfrm>
            </p:contentPart>
          </mc:Choice>
          <mc:Fallback xmlns="">
            <p:pic>
              <p:nvPicPr>
                <p:cNvPr id="43" name="Písanie rukou 42">
                  <a:extLst>
                    <a:ext uri="{FF2B5EF4-FFF2-40B4-BE49-F238E27FC236}">
                      <a16:creationId xmlns:a16="http://schemas.microsoft.com/office/drawing/2014/main" id="{B7120B07-BAA5-AE5A-86D7-F13739F29A2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067460" y="4808910"/>
                  <a:ext cx="2815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Písanie rukou 43">
                  <a:extLst>
                    <a:ext uri="{FF2B5EF4-FFF2-40B4-BE49-F238E27FC236}">
                      <a16:creationId xmlns:a16="http://schemas.microsoft.com/office/drawing/2014/main" id="{2B54398C-0BE1-55E3-6E87-09CFDF25CFB9}"/>
                    </a:ext>
                  </a:extLst>
                </p14:cNvPr>
                <p14:cNvContentPartPr/>
                <p14:nvPr/>
              </p14:nvContentPartPr>
              <p14:xfrm>
                <a:off x="6227660" y="4789830"/>
                <a:ext cx="279360" cy="300600"/>
              </p14:xfrm>
            </p:contentPart>
          </mc:Choice>
          <mc:Fallback xmlns="">
            <p:pic>
              <p:nvPicPr>
                <p:cNvPr id="44" name="Písanie rukou 43">
                  <a:extLst>
                    <a:ext uri="{FF2B5EF4-FFF2-40B4-BE49-F238E27FC236}">
                      <a16:creationId xmlns:a16="http://schemas.microsoft.com/office/drawing/2014/main" id="{2B54398C-0BE1-55E3-6E87-09CFDF25CFB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209660" y="4772190"/>
                  <a:ext cx="3150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Písanie rukou 44">
                  <a:extLst>
                    <a:ext uri="{FF2B5EF4-FFF2-40B4-BE49-F238E27FC236}">
                      <a16:creationId xmlns:a16="http://schemas.microsoft.com/office/drawing/2014/main" id="{93F68BD9-1D50-C2B0-11C5-B0F04BDC4B67}"/>
                    </a:ext>
                  </a:extLst>
                </p14:cNvPr>
                <p14:cNvContentPartPr/>
                <p14:nvPr/>
              </p14:nvContentPartPr>
              <p14:xfrm>
                <a:off x="6433940" y="4823310"/>
                <a:ext cx="222120" cy="247680"/>
              </p14:xfrm>
            </p:contentPart>
          </mc:Choice>
          <mc:Fallback xmlns="">
            <p:pic>
              <p:nvPicPr>
                <p:cNvPr id="45" name="Písanie rukou 44">
                  <a:extLst>
                    <a:ext uri="{FF2B5EF4-FFF2-40B4-BE49-F238E27FC236}">
                      <a16:creationId xmlns:a16="http://schemas.microsoft.com/office/drawing/2014/main" id="{93F68BD9-1D50-C2B0-11C5-B0F04BDC4B6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415940" y="4805310"/>
                  <a:ext cx="25776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Písanie rukou 45">
                  <a:extLst>
                    <a:ext uri="{FF2B5EF4-FFF2-40B4-BE49-F238E27FC236}">
                      <a16:creationId xmlns:a16="http://schemas.microsoft.com/office/drawing/2014/main" id="{275E027C-588A-1713-721C-D77620F3E4F4}"/>
                    </a:ext>
                  </a:extLst>
                </p14:cNvPr>
                <p14:cNvContentPartPr/>
                <p14:nvPr/>
              </p14:nvContentPartPr>
              <p14:xfrm>
                <a:off x="6549500" y="4802430"/>
                <a:ext cx="358560" cy="291600"/>
              </p14:xfrm>
            </p:contentPart>
          </mc:Choice>
          <mc:Fallback xmlns="">
            <p:pic>
              <p:nvPicPr>
                <p:cNvPr id="46" name="Písanie rukou 45">
                  <a:extLst>
                    <a:ext uri="{FF2B5EF4-FFF2-40B4-BE49-F238E27FC236}">
                      <a16:creationId xmlns:a16="http://schemas.microsoft.com/office/drawing/2014/main" id="{275E027C-588A-1713-721C-D77620F3E4F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31860" y="4784790"/>
                  <a:ext cx="3942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Písanie rukou 46">
                  <a:extLst>
                    <a:ext uri="{FF2B5EF4-FFF2-40B4-BE49-F238E27FC236}">
                      <a16:creationId xmlns:a16="http://schemas.microsoft.com/office/drawing/2014/main" id="{0A65FFDD-EF83-807D-C7F6-DB1265E2ED0E}"/>
                    </a:ext>
                  </a:extLst>
                </p14:cNvPr>
                <p14:cNvContentPartPr/>
                <p14:nvPr/>
              </p14:nvContentPartPr>
              <p14:xfrm>
                <a:off x="6835700" y="4783710"/>
                <a:ext cx="250920" cy="279000"/>
              </p14:xfrm>
            </p:contentPart>
          </mc:Choice>
          <mc:Fallback xmlns="">
            <p:pic>
              <p:nvPicPr>
                <p:cNvPr id="47" name="Písanie rukou 46">
                  <a:extLst>
                    <a:ext uri="{FF2B5EF4-FFF2-40B4-BE49-F238E27FC236}">
                      <a16:creationId xmlns:a16="http://schemas.microsoft.com/office/drawing/2014/main" id="{0A65FFDD-EF83-807D-C7F6-DB1265E2ED0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17700" y="4766070"/>
                  <a:ext cx="2865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Písanie rukou 47">
                  <a:extLst>
                    <a:ext uri="{FF2B5EF4-FFF2-40B4-BE49-F238E27FC236}">
                      <a16:creationId xmlns:a16="http://schemas.microsoft.com/office/drawing/2014/main" id="{A1A0B741-11C6-16FA-F61C-E464B3421C58}"/>
                    </a:ext>
                  </a:extLst>
                </p14:cNvPr>
                <p14:cNvContentPartPr/>
                <p14:nvPr/>
              </p14:nvContentPartPr>
              <p14:xfrm>
                <a:off x="6975380" y="4789110"/>
                <a:ext cx="231840" cy="237960"/>
              </p14:xfrm>
            </p:contentPart>
          </mc:Choice>
          <mc:Fallback xmlns="">
            <p:pic>
              <p:nvPicPr>
                <p:cNvPr id="48" name="Písanie rukou 47">
                  <a:extLst>
                    <a:ext uri="{FF2B5EF4-FFF2-40B4-BE49-F238E27FC236}">
                      <a16:creationId xmlns:a16="http://schemas.microsoft.com/office/drawing/2014/main" id="{A1A0B741-11C6-16FA-F61C-E464B3421C5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57740" y="4771470"/>
                  <a:ext cx="2674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9" name="Písanie rukou 48">
                  <a:extLst>
                    <a:ext uri="{FF2B5EF4-FFF2-40B4-BE49-F238E27FC236}">
                      <a16:creationId xmlns:a16="http://schemas.microsoft.com/office/drawing/2014/main" id="{292E1EBE-AF60-1157-490A-D09CC0C8F202}"/>
                    </a:ext>
                  </a:extLst>
                </p14:cNvPr>
                <p14:cNvContentPartPr/>
                <p14:nvPr/>
              </p14:nvContentPartPr>
              <p14:xfrm>
                <a:off x="7129820" y="4764990"/>
                <a:ext cx="290880" cy="295560"/>
              </p14:xfrm>
            </p:contentPart>
          </mc:Choice>
          <mc:Fallback xmlns="">
            <p:pic>
              <p:nvPicPr>
                <p:cNvPr id="49" name="Písanie rukou 48">
                  <a:extLst>
                    <a:ext uri="{FF2B5EF4-FFF2-40B4-BE49-F238E27FC236}">
                      <a16:creationId xmlns:a16="http://schemas.microsoft.com/office/drawing/2014/main" id="{292E1EBE-AF60-1157-490A-D09CC0C8F20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12180" y="4747350"/>
                  <a:ext cx="326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" name="Písanie rukou 49">
                  <a:extLst>
                    <a:ext uri="{FF2B5EF4-FFF2-40B4-BE49-F238E27FC236}">
                      <a16:creationId xmlns:a16="http://schemas.microsoft.com/office/drawing/2014/main" id="{6F86375C-F6B6-184E-4E49-76684517F8B6}"/>
                    </a:ext>
                  </a:extLst>
                </p14:cNvPr>
                <p14:cNvContentPartPr/>
                <p14:nvPr/>
              </p14:nvContentPartPr>
              <p14:xfrm>
                <a:off x="7338980" y="4763910"/>
                <a:ext cx="298440" cy="286200"/>
              </p14:xfrm>
            </p:contentPart>
          </mc:Choice>
          <mc:Fallback xmlns="">
            <p:pic>
              <p:nvPicPr>
                <p:cNvPr id="50" name="Písanie rukou 49">
                  <a:extLst>
                    <a:ext uri="{FF2B5EF4-FFF2-40B4-BE49-F238E27FC236}">
                      <a16:creationId xmlns:a16="http://schemas.microsoft.com/office/drawing/2014/main" id="{6F86375C-F6B6-184E-4E49-76684517F8B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20980" y="4745910"/>
                  <a:ext cx="3340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1" name="Písanie rukou 50">
                  <a:extLst>
                    <a:ext uri="{FF2B5EF4-FFF2-40B4-BE49-F238E27FC236}">
                      <a16:creationId xmlns:a16="http://schemas.microsoft.com/office/drawing/2014/main" id="{E5B11D2F-BCC2-4AA4-4D83-8D8216DEBED8}"/>
                    </a:ext>
                  </a:extLst>
                </p14:cNvPr>
                <p14:cNvContentPartPr/>
                <p14:nvPr/>
              </p14:nvContentPartPr>
              <p14:xfrm>
                <a:off x="7533380" y="4781910"/>
                <a:ext cx="253080" cy="225720"/>
              </p14:xfrm>
            </p:contentPart>
          </mc:Choice>
          <mc:Fallback xmlns="">
            <p:pic>
              <p:nvPicPr>
                <p:cNvPr id="51" name="Písanie rukou 50">
                  <a:extLst>
                    <a:ext uri="{FF2B5EF4-FFF2-40B4-BE49-F238E27FC236}">
                      <a16:creationId xmlns:a16="http://schemas.microsoft.com/office/drawing/2014/main" id="{E5B11D2F-BCC2-4AA4-4D83-8D8216DEBED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15740" y="4764270"/>
                  <a:ext cx="288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Písanie rukou 52">
                  <a:extLst>
                    <a:ext uri="{FF2B5EF4-FFF2-40B4-BE49-F238E27FC236}">
                      <a16:creationId xmlns:a16="http://schemas.microsoft.com/office/drawing/2014/main" id="{FE9A3F34-8515-7B37-E723-761545D7FAC4}"/>
                    </a:ext>
                  </a:extLst>
                </p14:cNvPr>
                <p14:cNvContentPartPr/>
                <p14:nvPr/>
              </p14:nvContentPartPr>
              <p14:xfrm>
                <a:off x="4101140" y="2941230"/>
                <a:ext cx="1440" cy="1440"/>
              </p14:xfrm>
            </p:contentPart>
          </mc:Choice>
          <mc:Fallback xmlns="">
            <p:pic>
              <p:nvPicPr>
                <p:cNvPr id="53" name="Písanie rukou 52">
                  <a:extLst>
                    <a:ext uri="{FF2B5EF4-FFF2-40B4-BE49-F238E27FC236}">
                      <a16:creationId xmlns:a16="http://schemas.microsoft.com/office/drawing/2014/main" id="{FE9A3F34-8515-7B37-E723-761545D7FAC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83140" y="2923590"/>
                  <a:ext cx="3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9" name="Písanie rukou 58">
                  <a:extLst>
                    <a:ext uri="{FF2B5EF4-FFF2-40B4-BE49-F238E27FC236}">
                      <a16:creationId xmlns:a16="http://schemas.microsoft.com/office/drawing/2014/main" id="{A473DCD7-1C71-2BC6-76F4-B03A15B464BE}"/>
                    </a:ext>
                  </a:extLst>
                </p14:cNvPr>
                <p14:cNvContentPartPr/>
                <p14:nvPr/>
              </p14:nvContentPartPr>
              <p14:xfrm>
                <a:off x="4162340" y="2523990"/>
                <a:ext cx="138600" cy="1748160"/>
              </p14:xfrm>
            </p:contentPart>
          </mc:Choice>
          <mc:Fallback xmlns="">
            <p:pic>
              <p:nvPicPr>
                <p:cNvPr id="59" name="Písanie rukou 58">
                  <a:extLst>
                    <a:ext uri="{FF2B5EF4-FFF2-40B4-BE49-F238E27FC236}">
                      <a16:creationId xmlns:a16="http://schemas.microsoft.com/office/drawing/2014/main" id="{A473DCD7-1C71-2BC6-76F4-B03A15B464B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144340" y="2505990"/>
                  <a:ext cx="174240" cy="178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0" name="Písanie rukou 59">
                  <a:extLst>
                    <a:ext uri="{FF2B5EF4-FFF2-40B4-BE49-F238E27FC236}">
                      <a16:creationId xmlns:a16="http://schemas.microsoft.com/office/drawing/2014/main" id="{E9C0A245-DDC3-0A54-3DAE-C7F34337057E}"/>
                    </a:ext>
                  </a:extLst>
                </p14:cNvPr>
                <p14:cNvContentPartPr/>
                <p14:nvPr/>
              </p14:nvContentPartPr>
              <p14:xfrm>
                <a:off x="4502900" y="2490510"/>
                <a:ext cx="96480" cy="1778040"/>
              </p14:xfrm>
            </p:contentPart>
          </mc:Choice>
          <mc:Fallback xmlns="">
            <p:pic>
              <p:nvPicPr>
                <p:cNvPr id="60" name="Písanie rukou 59">
                  <a:extLst>
                    <a:ext uri="{FF2B5EF4-FFF2-40B4-BE49-F238E27FC236}">
                      <a16:creationId xmlns:a16="http://schemas.microsoft.com/office/drawing/2014/main" id="{E9C0A245-DDC3-0A54-3DAE-C7F34337057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84900" y="2472870"/>
                  <a:ext cx="132120" cy="18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7" name="Písanie rukou 76">
                  <a:extLst>
                    <a:ext uri="{FF2B5EF4-FFF2-40B4-BE49-F238E27FC236}">
                      <a16:creationId xmlns:a16="http://schemas.microsoft.com/office/drawing/2014/main" id="{6471C9AA-3234-D9F1-3AA4-BDECDBA9B12B}"/>
                    </a:ext>
                  </a:extLst>
                </p14:cNvPr>
                <p14:cNvContentPartPr/>
                <p14:nvPr/>
              </p14:nvContentPartPr>
              <p14:xfrm>
                <a:off x="5220020" y="2497350"/>
                <a:ext cx="93960" cy="1723320"/>
              </p14:xfrm>
            </p:contentPart>
          </mc:Choice>
          <mc:Fallback xmlns="">
            <p:pic>
              <p:nvPicPr>
                <p:cNvPr id="77" name="Písanie rukou 76">
                  <a:extLst>
                    <a:ext uri="{FF2B5EF4-FFF2-40B4-BE49-F238E27FC236}">
                      <a16:creationId xmlns:a16="http://schemas.microsoft.com/office/drawing/2014/main" id="{6471C9AA-3234-D9F1-3AA4-BDECDBA9B12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202380" y="2479710"/>
                  <a:ext cx="129600" cy="175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8" name="Písanie rukou 77">
                  <a:extLst>
                    <a:ext uri="{FF2B5EF4-FFF2-40B4-BE49-F238E27FC236}">
                      <a16:creationId xmlns:a16="http://schemas.microsoft.com/office/drawing/2014/main" id="{A3B4CBAA-1E70-759D-2A7B-D6A28630E2C9}"/>
                    </a:ext>
                  </a:extLst>
                </p14:cNvPr>
                <p14:cNvContentPartPr/>
                <p14:nvPr/>
              </p14:nvContentPartPr>
              <p14:xfrm>
                <a:off x="5586860" y="2459910"/>
                <a:ext cx="104040" cy="1796400"/>
              </p14:xfrm>
            </p:contentPart>
          </mc:Choice>
          <mc:Fallback xmlns="">
            <p:pic>
              <p:nvPicPr>
                <p:cNvPr id="78" name="Písanie rukou 77">
                  <a:extLst>
                    <a:ext uri="{FF2B5EF4-FFF2-40B4-BE49-F238E27FC236}">
                      <a16:creationId xmlns:a16="http://schemas.microsoft.com/office/drawing/2014/main" id="{A3B4CBAA-1E70-759D-2A7B-D6A28630E2C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568860" y="2442270"/>
                  <a:ext cx="139680" cy="18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0" name="Písanie rukou 79">
                  <a:extLst>
                    <a:ext uri="{FF2B5EF4-FFF2-40B4-BE49-F238E27FC236}">
                      <a16:creationId xmlns:a16="http://schemas.microsoft.com/office/drawing/2014/main" id="{31E1A4DE-C065-918B-2C5C-A5A6DBDF4B8B}"/>
                    </a:ext>
                  </a:extLst>
                </p14:cNvPr>
                <p14:cNvContentPartPr/>
                <p14:nvPr/>
              </p14:nvContentPartPr>
              <p14:xfrm>
                <a:off x="6451220" y="2404470"/>
                <a:ext cx="124200" cy="1775160"/>
              </p14:xfrm>
            </p:contentPart>
          </mc:Choice>
          <mc:Fallback xmlns="">
            <p:pic>
              <p:nvPicPr>
                <p:cNvPr id="80" name="Písanie rukou 79">
                  <a:extLst>
                    <a:ext uri="{FF2B5EF4-FFF2-40B4-BE49-F238E27FC236}">
                      <a16:creationId xmlns:a16="http://schemas.microsoft.com/office/drawing/2014/main" id="{31E1A4DE-C065-918B-2C5C-A5A6DBDF4B8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433580" y="2386470"/>
                  <a:ext cx="159840" cy="18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1" name="Písanie rukou 80">
                  <a:extLst>
                    <a:ext uri="{FF2B5EF4-FFF2-40B4-BE49-F238E27FC236}">
                      <a16:creationId xmlns:a16="http://schemas.microsoft.com/office/drawing/2014/main" id="{C7DD7C38-9C65-A2CA-F9D5-A0E34DE52A7B}"/>
                    </a:ext>
                  </a:extLst>
                </p14:cNvPr>
                <p14:cNvContentPartPr/>
                <p14:nvPr/>
              </p14:nvContentPartPr>
              <p14:xfrm>
                <a:off x="6042980" y="2432550"/>
                <a:ext cx="106560" cy="1796760"/>
              </p14:xfrm>
            </p:contentPart>
          </mc:Choice>
          <mc:Fallback xmlns="">
            <p:pic>
              <p:nvPicPr>
                <p:cNvPr id="81" name="Písanie rukou 80">
                  <a:extLst>
                    <a:ext uri="{FF2B5EF4-FFF2-40B4-BE49-F238E27FC236}">
                      <a16:creationId xmlns:a16="http://schemas.microsoft.com/office/drawing/2014/main" id="{C7DD7C38-9C65-A2CA-F9D5-A0E34DE52A7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24980" y="2414910"/>
                  <a:ext cx="142200" cy="18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0" name="Písanie rukou 99">
                  <a:extLst>
                    <a:ext uri="{FF2B5EF4-FFF2-40B4-BE49-F238E27FC236}">
                      <a16:creationId xmlns:a16="http://schemas.microsoft.com/office/drawing/2014/main" id="{D0ADC5CA-4B6C-C6E7-D357-E7C2560024D7}"/>
                    </a:ext>
                  </a:extLst>
                </p14:cNvPr>
                <p14:cNvContentPartPr/>
                <p14:nvPr/>
              </p14:nvContentPartPr>
              <p14:xfrm>
                <a:off x="3450260" y="1167870"/>
                <a:ext cx="3787200" cy="1184760"/>
              </p14:xfrm>
            </p:contentPart>
          </mc:Choice>
          <mc:Fallback xmlns="">
            <p:pic>
              <p:nvPicPr>
                <p:cNvPr id="100" name="Písanie rukou 99">
                  <a:extLst>
                    <a:ext uri="{FF2B5EF4-FFF2-40B4-BE49-F238E27FC236}">
                      <a16:creationId xmlns:a16="http://schemas.microsoft.com/office/drawing/2014/main" id="{D0ADC5CA-4B6C-C6E7-D357-E7C2560024D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32620" y="1149870"/>
                  <a:ext cx="3822840" cy="12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3" name="Písanie rukou 122">
                <a:extLst>
                  <a:ext uri="{FF2B5EF4-FFF2-40B4-BE49-F238E27FC236}">
                    <a16:creationId xmlns:a16="http://schemas.microsoft.com/office/drawing/2014/main" id="{A63443B6-A9E7-C0E1-02A8-866C3466D72B}"/>
                  </a:ext>
                </a:extLst>
              </p14:cNvPr>
              <p14:cNvContentPartPr/>
              <p14:nvPr/>
            </p14:nvContentPartPr>
            <p14:xfrm>
              <a:off x="4162340" y="2498430"/>
              <a:ext cx="436320" cy="1875240"/>
            </p14:xfrm>
          </p:contentPart>
        </mc:Choice>
        <mc:Fallback xmlns="">
          <p:pic>
            <p:nvPicPr>
              <p:cNvPr id="123" name="Písanie rukou 122">
                <a:extLst>
                  <a:ext uri="{FF2B5EF4-FFF2-40B4-BE49-F238E27FC236}">
                    <a16:creationId xmlns:a16="http://schemas.microsoft.com/office/drawing/2014/main" id="{A63443B6-A9E7-C0E1-02A8-866C3466D72B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26700" y="2426430"/>
                <a:ext cx="507960" cy="20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24" name="Písanie rukou 123">
                <a:extLst>
                  <a:ext uri="{FF2B5EF4-FFF2-40B4-BE49-F238E27FC236}">
                    <a16:creationId xmlns:a16="http://schemas.microsoft.com/office/drawing/2014/main" id="{D9639E68-02CC-3664-38BC-E97351B75BD8}"/>
                  </a:ext>
                </a:extLst>
              </p14:cNvPr>
              <p14:cNvContentPartPr/>
              <p14:nvPr/>
            </p14:nvContentPartPr>
            <p14:xfrm>
              <a:off x="2133380" y="3880830"/>
              <a:ext cx="2267280" cy="942120"/>
            </p14:xfrm>
          </p:contentPart>
        </mc:Choice>
        <mc:Fallback xmlns="">
          <p:pic>
            <p:nvPicPr>
              <p:cNvPr id="124" name="Písanie rukou 123">
                <a:extLst>
                  <a:ext uri="{FF2B5EF4-FFF2-40B4-BE49-F238E27FC236}">
                    <a16:creationId xmlns:a16="http://schemas.microsoft.com/office/drawing/2014/main" id="{D9639E68-02CC-3664-38BC-E97351B75BD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97740" y="3809190"/>
                <a:ext cx="2338920" cy="10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25" name="Písanie rukou 124">
                <a:extLst>
                  <a:ext uri="{FF2B5EF4-FFF2-40B4-BE49-F238E27FC236}">
                    <a16:creationId xmlns:a16="http://schemas.microsoft.com/office/drawing/2014/main" id="{C7971933-7008-5EDE-8A5B-A1B78325F07D}"/>
                  </a:ext>
                </a:extLst>
              </p14:cNvPr>
              <p14:cNvContentPartPr/>
              <p14:nvPr/>
            </p14:nvContentPartPr>
            <p14:xfrm>
              <a:off x="2088380" y="3689670"/>
              <a:ext cx="650160" cy="653760"/>
            </p14:xfrm>
          </p:contentPart>
        </mc:Choice>
        <mc:Fallback xmlns="">
          <p:pic>
            <p:nvPicPr>
              <p:cNvPr id="125" name="Písanie rukou 124">
                <a:extLst>
                  <a:ext uri="{FF2B5EF4-FFF2-40B4-BE49-F238E27FC236}">
                    <a16:creationId xmlns:a16="http://schemas.microsoft.com/office/drawing/2014/main" id="{C7971933-7008-5EDE-8A5B-A1B78325F07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052740" y="3618030"/>
                <a:ext cx="721800" cy="7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6" name="Písanie rukou 125">
                <a:extLst>
                  <a:ext uri="{FF2B5EF4-FFF2-40B4-BE49-F238E27FC236}">
                    <a16:creationId xmlns:a16="http://schemas.microsoft.com/office/drawing/2014/main" id="{9289D9B1-B61E-A013-8BC9-80C06B8AA84C}"/>
                  </a:ext>
                </a:extLst>
              </p14:cNvPr>
              <p14:cNvContentPartPr/>
              <p14:nvPr/>
            </p14:nvContentPartPr>
            <p14:xfrm>
              <a:off x="5193380" y="2366310"/>
              <a:ext cx="460080" cy="1919520"/>
            </p14:xfrm>
          </p:contentPart>
        </mc:Choice>
        <mc:Fallback xmlns="">
          <p:pic>
            <p:nvPicPr>
              <p:cNvPr id="126" name="Písanie rukou 125">
                <a:extLst>
                  <a:ext uri="{FF2B5EF4-FFF2-40B4-BE49-F238E27FC236}">
                    <a16:creationId xmlns:a16="http://schemas.microsoft.com/office/drawing/2014/main" id="{9289D9B1-B61E-A013-8BC9-80C06B8AA84C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157740" y="2294670"/>
                <a:ext cx="531720" cy="20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9" name="Písanie rukou 128">
                <a:extLst>
                  <a:ext uri="{FF2B5EF4-FFF2-40B4-BE49-F238E27FC236}">
                    <a16:creationId xmlns:a16="http://schemas.microsoft.com/office/drawing/2014/main" id="{4002C7D0-CEB1-FD6A-8D97-F70276C60D9F}"/>
                  </a:ext>
                </a:extLst>
              </p14:cNvPr>
              <p14:cNvContentPartPr/>
              <p14:nvPr/>
            </p14:nvContentPartPr>
            <p14:xfrm>
              <a:off x="5095100" y="4152270"/>
              <a:ext cx="614880" cy="1795680"/>
            </p14:xfrm>
          </p:contentPart>
        </mc:Choice>
        <mc:Fallback xmlns="">
          <p:pic>
            <p:nvPicPr>
              <p:cNvPr id="129" name="Písanie rukou 128">
                <a:extLst>
                  <a:ext uri="{FF2B5EF4-FFF2-40B4-BE49-F238E27FC236}">
                    <a16:creationId xmlns:a16="http://schemas.microsoft.com/office/drawing/2014/main" id="{4002C7D0-CEB1-FD6A-8D97-F70276C60D9F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059100" y="4080630"/>
                <a:ext cx="686520" cy="19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30" name="Písanie rukou 129">
                <a:extLst>
                  <a:ext uri="{FF2B5EF4-FFF2-40B4-BE49-F238E27FC236}">
                    <a16:creationId xmlns:a16="http://schemas.microsoft.com/office/drawing/2014/main" id="{15E37DD1-0DAE-2B5C-42B4-B2992108F484}"/>
                  </a:ext>
                </a:extLst>
              </p14:cNvPr>
              <p14:cNvContentPartPr/>
              <p14:nvPr/>
            </p14:nvContentPartPr>
            <p14:xfrm>
              <a:off x="5531420" y="5590470"/>
              <a:ext cx="400320" cy="636840"/>
            </p14:xfrm>
          </p:contentPart>
        </mc:Choice>
        <mc:Fallback xmlns="">
          <p:pic>
            <p:nvPicPr>
              <p:cNvPr id="130" name="Písanie rukou 129">
                <a:extLst>
                  <a:ext uri="{FF2B5EF4-FFF2-40B4-BE49-F238E27FC236}">
                    <a16:creationId xmlns:a16="http://schemas.microsoft.com/office/drawing/2014/main" id="{15E37DD1-0DAE-2B5C-42B4-B2992108F48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495780" y="5518470"/>
                <a:ext cx="471960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31" name="Písanie rukou 130">
                <a:extLst>
                  <a:ext uri="{FF2B5EF4-FFF2-40B4-BE49-F238E27FC236}">
                    <a16:creationId xmlns:a16="http://schemas.microsoft.com/office/drawing/2014/main" id="{B0B30110-463F-3CBD-723E-AFD1ED2336BB}"/>
                  </a:ext>
                </a:extLst>
              </p14:cNvPr>
              <p14:cNvContentPartPr/>
              <p14:nvPr/>
            </p14:nvContentPartPr>
            <p14:xfrm>
              <a:off x="6030020" y="2368110"/>
              <a:ext cx="429480" cy="1819440"/>
            </p14:xfrm>
          </p:contentPart>
        </mc:Choice>
        <mc:Fallback xmlns="">
          <p:pic>
            <p:nvPicPr>
              <p:cNvPr id="131" name="Písanie rukou 130">
                <a:extLst>
                  <a:ext uri="{FF2B5EF4-FFF2-40B4-BE49-F238E27FC236}">
                    <a16:creationId xmlns:a16="http://schemas.microsoft.com/office/drawing/2014/main" id="{B0B30110-463F-3CBD-723E-AFD1ED2336B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994380" y="2296470"/>
                <a:ext cx="501120" cy="19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32" name="Písanie rukou 131">
                <a:extLst>
                  <a:ext uri="{FF2B5EF4-FFF2-40B4-BE49-F238E27FC236}">
                    <a16:creationId xmlns:a16="http://schemas.microsoft.com/office/drawing/2014/main" id="{B4012ECE-C47E-014B-1535-1E2E440D12B9}"/>
                  </a:ext>
                </a:extLst>
              </p14:cNvPr>
              <p14:cNvContentPartPr/>
              <p14:nvPr/>
            </p14:nvContentPartPr>
            <p14:xfrm>
              <a:off x="6334940" y="3074070"/>
              <a:ext cx="1573200" cy="734400"/>
            </p14:xfrm>
          </p:contentPart>
        </mc:Choice>
        <mc:Fallback xmlns="">
          <p:pic>
            <p:nvPicPr>
              <p:cNvPr id="132" name="Písanie rukou 131">
                <a:extLst>
                  <a:ext uri="{FF2B5EF4-FFF2-40B4-BE49-F238E27FC236}">
                    <a16:creationId xmlns:a16="http://schemas.microsoft.com/office/drawing/2014/main" id="{B4012ECE-C47E-014B-1535-1E2E440D12B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298940" y="3002430"/>
                <a:ext cx="1644840" cy="87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33" name="Písanie rukou 132">
                <a:extLst>
                  <a:ext uri="{FF2B5EF4-FFF2-40B4-BE49-F238E27FC236}">
                    <a16:creationId xmlns:a16="http://schemas.microsoft.com/office/drawing/2014/main" id="{4BB41B78-E351-3558-8775-5572CBB7C280}"/>
                  </a:ext>
                </a:extLst>
              </p14:cNvPr>
              <p14:cNvContentPartPr/>
              <p14:nvPr/>
            </p14:nvContentPartPr>
            <p14:xfrm>
              <a:off x="7581980" y="2759430"/>
              <a:ext cx="494640" cy="771120"/>
            </p14:xfrm>
          </p:contentPart>
        </mc:Choice>
        <mc:Fallback xmlns="">
          <p:pic>
            <p:nvPicPr>
              <p:cNvPr id="133" name="Písanie rukou 132">
                <a:extLst>
                  <a:ext uri="{FF2B5EF4-FFF2-40B4-BE49-F238E27FC236}">
                    <a16:creationId xmlns:a16="http://schemas.microsoft.com/office/drawing/2014/main" id="{4BB41B78-E351-3558-8775-5572CBB7C280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546340" y="2687430"/>
                <a:ext cx="56628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42" name="Písanie rukou 141">
                <a:extLst>
                  <a:ext uri="{FF2B5EF4-FFF2-40B4-BE49-F238E27FC236}">
                    <a16:creationId xmlns:a16="http://schemas.microsoft.com/office/drawing/2014/main" id="{BFE6057E-439E-0F31-00C5-C31F9D4A973C}"/>
                  </a:ext>
                </a:extLst>
              </p14:cNvPr>
              <p14:cNvContentPartPr/>
              <p14:nvPr/>
            </p14:nvContentPartPr>
            <p14:xfrm>
              <a:off x="2924300" y="4837350"/>
              <a:ext cx="4851720" cy="258120"/>
            </p14:xfrm>
          </p:contentPart>
        </mc:Choice>
        <mc:Fallback xmlns="">
          <p:pic>
            <p:nvPicPr>
              <p:cNvPr id="142" name="Písanie rukou 141">
                <a:extLst>
                  <a:ext uri="{FF2B5EF4-FFF2-40B4-BE49-F238E27FC236}">
                    <a16:creationId xmlns:a16="http://schemas.microsoft.com/office/drawing/2014/main" id="{BFE6057E-439E-0F31-00C5-C31F9D4A973C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34660" y="4657710"/>
                <a:ext cx="503136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3" name="Písanie rukou 162">
                <a:extLst>
                  <a:ext uri="{FF2B5EF4-FFF2-40B4-BE49-F238E27FC236}">
                    <a16:creationId xmlns:a16="http://schemas.microsoft.com/office/drawing/2014/main" id="{E34D122E-A0CA-C21B-E2D3-4CA8ED92851B}"/>
                  </a:ext>
                </a:extLst>
              </p14:cNvPr>
              <p14:cNvContentPartPr/>
              <p14:nvPr/>
            </p14:nvContentPartPr>
            <p14:xfrm>
              <a:off x="4209500" y="4360350"/>
              <a:ext cx="20520" cy="5040"/>
            </p14:xfrm>
          </p:contentPart>
        </mc:Choice>
        <mc:Fallback xmlns="">
          <p:pic>
            <p:nvPicPr>
              <p:cNvPr id="163" name="Písanie rukou 162">
                <a:extLst>
                  <a:ext uri="{FF2B5EF4-FFF2-40B4-BE49-F238E27FC236}">
                    <a16:creationId xmlns:a16="http://schemas.microsoft.com/office/drawing/2014/main" id="{E34D122E-A0CA-C21B-E2D3-4CA8ED92851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19860" y="4180350"/>
                <a:ext cx="2001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64" name="Písanie rukou 163">
                <a:extLst>
                  <a:ext uri="{FF2B5EF4-FFF2-40B4-BE49-F238E27FC236}">
                    <a16:creationId xmlns:a16="http://schemas.microsoft.com/office/drawing/2014/main" id="{69ABB578-DC8A-26D3-5F16-D9FE5DD6D5A2}"/>
                  </a:ext>
                </a:extLst>
              </p14:cNvPr>
              <p14:cNvContentPartPr/>
              <p14:nvPr/>
            </p14:nvContentPartPr>
            <p14:xfrm>
              <a:off x="4150820" y="4309950"/>
              <a:ext cx="2489400" cy="137880"/>
            </p14:xfrm>
          </p:contentPart>
        </mc:Choice>
        <mc:Fallback xmlns="">
          <p:pic>
            <p:nvPicPr>
              <p:cNvPr id="164" name="Písanie rukou 163">
                <a:extLst>
                  <a:ext uri="{FF2B5EF4-FFF2-40B4-BE49-F238E27FC236}">
                    <a16:creationId xmlns:a16="http://schemas.microsoft.com/office/drawing/2014/main" id="{69ABB578-DC8A-26D3-5F16-D9FE5DD6D5A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061180" y="4130310"/>
                <a:ext cx="266904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65" name="Písanie rukou 164">
                <a:extLst>
                  <a:ext uri="{FF2B5EF4-FFF2-40B4-BE49-F238E27FC236}">
                    <a16:creationId xmlns:a16="http://schemas.microsoft.com/office/drawing/2014/main" id="{03C1E421-DFB2-6E63-A930-788DE93CB0AF}"/>
                  </a:ext>
                </a:extLst>
              </p14:cNvPr>
              <p14:cNvContentPartPr/>
              <p14:nvPr/>
            </p14:nvContentPartPr>
            <p14:xfrm>
              <a:off x="3678860" y="4644390"/>
              <a:ext cx="3340800" cy="104760"/>
            </p14:xfrm>
          </p:contentPart>
        </mc:Choice>
        <mc:Fallback xmlns="">
          <p:pic>
            <p:nvPicPr>
              <p:cNvPr id="165" name="Písanie rukou 164">
                <a:extLst>
                  <a:ext uri="{FF2B5EF4-FFF2-40B4-BE49-F238E27FC236}">
                    <a16:creationId xmlns:a16="http://schemas.microsoft.com/office/drawing/2014/main" id="{03C1E421-DFB2-6E63-A930-788DE93CB0A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588860" y="4464750"/>
                <a:ext cx="352044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74" name="Písanie rukou 173">
                <a:extLst>
                  <a:ext uri="{FF2B5EF4-FFF2-40B4-BE49-F238E27FC236}">
                    <a16:creationId xmlns:a16="http://schemas.microsoft.com/office/drawing/2014/main" id="{509415CB-B710-26C4-97F1-2E62D1D87ABA}"/>
                  </a:ext>
                </a:extLst>
              </p14:cNvPr>
              <p14:cNvContentPartPr/>
              <p14:nvPr/>
            </p14:nvContentPartPr>
            <p14:xfrm>
              <a:off x="3561860" y="2341830"/>
              <a:ext cx="3637800" cy="66240"/>
            </p14:xfrm>
          </p:contentPart>
        </mc:Choice>
        <mc:Fallback xmlns="">
          <p:pic>
            <p:nvPicPr>
              <p:cNvPr id="174" name="Písanie rukou 173">
                <a:extLst>
                  <a:ext uri="{FF2B5EF4-FFF2-40B4-BE49-F238E27FC236}">
                    <a16:creationId xmlns:a16="http://schemas.microsoft.com/office/drawing/2014/main" id="{509415CB-B710-26C4-97F1-2E62D1D87AB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471860" y="2161830"/>
                <a:ext cx="381744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82" name="Písanie rukou 181">
                <a:extLst>
                  <a:ext uri="{FF2B5EF4-FFF2-40B4-BE49-F238E27FC236}">
                    <a16:creationId xmlns:a16="http://schemas.microsoft.com/office/drawing/2014/main" id="{74575B1E-5C54-DD6C-1654-BF576AA609D6}"/>
                  </a:ext>
                </a:extLst>
              </p14:cNvPr>
              <p14:cNvContentPartPr/>
              <p14:nvPr/>
            </p14:nvContentPartPr>
            <p14:xfrm>
              <a:off x="3666620" y="2219070"/>
              <a:ext cx="2842200" cy="72720"/>
            </p14:xfrm>
          </p:contentPart>
        </mc:Choice>
        <mc:Fallback xmlns="">
          <p:pic>
            <p:nvPicPr>
              <p:cNvPr id="182" name="Písanie rukou 181">
                <a:extLst>
                  <a:ext uri="{FF2B5EF4-FFF2-40B4-BE49-F238E27FC236}">
                    <a16:creationId xmlns:a16="http://schemas.microsoft.com/office/drawing/2014/main" id="{74575B1E-5C54-DD6C-1654-BF576AA609D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576620" y="2039430"/>
                <a:ext cx="302184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6" name="Písanie rukou 185">
                <a:extLst>
                  <a:ext uri="{FF2B5EF4-FFF2-40B4-BE49-F238E27FC236}">
                    <a16:creationId xmlns:a16="http://schemas.microsoft.com/office/drawing/2014/main" id="{47F452D9-A549-B24A-F15D-4E621DA3128C}"/>
                  </a:ext>
                </a:extLst>
              </p14:cNvPr>
              <p14:cNvContentPartPr/>
              <p14:nvPr/>
            </p14:nvContentPartPr>
            <p14:xfrm>
              <a:off x="8345540" y="2350110"/>
              <a:ext cx="7560" cy="3960"/>
            </p14:xfrm>
          </p:contentPart>
        </mc:Choice>
        <mc:Fallback xmlns="">
          <p:pic>
            <p:nvPicPr>
              <p:cNvPr id="186" name="Písanie rukou 185">
                <a:extLst>
                  <a:ext uri="{FF2B5EF4-FFF2-40B4-BE49-F238E27FC236}">
                    <a16:creationId xmlns:a16="http://schemas.microsoft.com/office/drawing/2014/main" id="{47F452D9-A549-B24A-F15D-4E621DA3128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336540" y="2341110"/>
                <a:ext cx="25200" cy="21600"/>
              </a:xfrm>
              <a:prstGeom prst="rect">
                <a:avLst/>
              </a:prstGeom>
            </p:spPr>
          </p:pic>
        </mc:Fallback>
      </mc:AlternateContent>
      <p:sp>
        <p:nvSpPr>
          <p:cNvPr id="198" name="Nadpis 1">
            <a:extLst>
              <a:ext uri="{FF2B5EF4-FFF2-40B4-BE49-F238E27FC236}">
                <a16:creationId xmlns:a16="http://schemas.microsoft.com/office/drawing/2014/main" id="{81781ADB-1E51-B2FB-5BF1-27F99E150FF4}"/>
              </a:ext>
            </a:extLst>
          </p:cNvPr>
          <p:cNvSpPr txBox="1">
            <a:spLocks/>
          </p:cNvSpPr>
          <p:nvPr/>
        </p:nvSpPr>
        <p:spPr>
          <a:xfrm>
            <a:off x="2514620" y="5255845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výnimočná svetová hodnota </a:t>
            </a:r>
            <a:endParaRPr lang="sk-SK" sz="32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9" name="Nadpis 1">
            <a:extLst>
              <a:ext uri="{FF2B5EF4-FFF2-40B4-BE49-F238E27FC236}">
                <a16:creationId xmlns:a16="http://schemas.microsoft.com/office/drawing/2014/main" id="{730EFC71-0E78-FFF9-AC20-92B0A0FEF99C}"/>
              </a:ext>
            </a:extLst>
          </p:cNvPr>
          <p:cNvSpPr txBox="1">
            <a:spLocks/>
          </p:cNvSpPr>
          <p:nvPr/>
        </p:nvSpPr>
        <p:spPr>
          <a:xfrm>
            <a:off x="7625700" y="2291790"/>
            <a:ext cx="452628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manažment lokality</a:t>
            </a:r>
            <a:endParaRPr lang="sk-SK" sz="3200" b="1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Nadpis 1">
            <a:extLst>
              <a:ext uri="{FF2B5EF4-FFF2-40B4-BE49-F238E27FC236}">
                <a16:creationId xmlns:a16="http://schemas.microsoft.com/office/drawing/2014/main" id="{0561C62A-AFF6-0C42-203C-5C316A14C0C7}"/>
              </a:ext>
            </a:extLst>
          </p:cNvPr>
          <p:cNvSpPr txBox="1">
            <a:spLocks/>
          </p:cNvSpPr>
          <p:nvPr/>
        </p:nvSpPr>
        <p:spPr>
          <a:xfrm>
            <a:off x="299110" y="2252818"/>
            <a:ext cx="4572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autenticita </a:t>
            </a:r>
          </a:p>
          <a:p>
            <a:r>
              <a:rPr lang="sk-SK" sz="3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integrita</a:t>
            </a:r>
            <a:endParaRPr lang="sk-SK" sz="3200" b="1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Nadpis 1">
            <a:extLst>
              <a:ext uri="{FF2B5EF4-FFF2-40B4-BE49-F238E27FC236}">
                <a16:creationId xmlns:a16="http://schemas.microsoft.com/office/drawing/2014/main" id="{0FC5778D-01A3-A1FB-4017-14C59AA2E91C}"/>
              </a:ext>
            </a:extLst>
          </p:cNvPr>
          <p:cNvSpPr txBox="1">
            <a:spLocks/>
          </p:cNvSpPr>
          <p:nvPr/>
        </p:nvSpPr>
        <p:spPr>
          <a:xfrm rot="1828386">
            <a:off x="2713262" y="-125728"/>
            <a:ext cx="4359260" cy="1688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UNESCO*</a:t>
            </a:r>
            <a:endParaRPr lang="sk-SK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Nadpis 1">
            <a:extLst>
              <a:ext uri="{FF2B5EF4-FFF2-40B4-BE49-F238E27FC236}">
                <a16:creationId xmlns:a16="http://schemas.microsoft.com/office/drawing/2014/main" id="{4C044B79-1945-570C-7BAA-F3BFAE98B3C2}"/>
              </a:ext>
            </a:extLst>
          </p:cNvPr>
          <p:cNvSpPr txBox="1">
            <a:spLocks/>
          </p:cNvSpPr>
          <p:nvPr/>
        </p:nvSpPr>
        <p:spPr>
          <a:xfrm>
            <a:off x="-2983170" y="5897245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000" b="1" i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*Dohovor o svetovom kultúrnom a prírodnom dedičstve</a:t>
            </a:r>
            <a:endParaRPr lang="sk-SK" sz="1800" b="1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50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Nadpis 1">
            <a:extLst>
              <a:ext uri="{FF2B5EF4-FFF2-40B4-BE49-F238E27FC236}">
                <a16:creationId xmlns:a16="http://schemas.microsoft.com/office/drawing/2014/main" id="{81781ADB-1E51-B2FB-5BF1-27F99E150FF4}"/>
              </a:ext>
            </a:extLst>
          </p:cNvPr>
          <p:cNvSpPr txBox="1">
            <a:spLocks/>
          </p:cNvSpPr>
          <p:nvPr/>
        </p:nvSpPr>
        <p:spPr>
          <a:xfrm>
            <a:off x="2514620" y="5255845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výnimočná svetová hodnota </a:t>
            </a:r>
            <a:endParaRPr lang="sk-SK" sz="32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C4EDDD-31E6-8501-0DDF-BAF9FE014F01}"/>
              </a:ext>
            </a:extLst>
          </p:cNvPr>
          <p:cNvSpPr txBox="1">
            <a:spLocks/>
          </p:cNvSpPr>
          <p:nvPr/>
        </p:nvSpPr>
        <p:spPr>
          <a:xfrm>
            <a:off x="2514620" y="5667545"/>
            <a:ext cx="9144000" cy="142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36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kritérií</a:t>
            </a:r>
            <a:endParaRPr lang="sk-SK" sz="3200" b="1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0F68FE7-FB59-EE4D-37A5-2979863BE66F}"/>
              </a:ext>
            </a:extLst>
          </p:cNvPr>
          <p:cNvSpPr txBox="1"/>
          <p:nvPr/>
        </p:nvSpPr>
        <p:spPr>
          <a:xfrm>
            <a:off x="237698" y="134881"/>
            <a:ext cx="1171660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LcParenBoth"/>
            </a:pPr>
            <a:r>
              <a:rPr lang="sk-SK" dirty="0">
                <a:solidFill>
                  <a:srgbClr val="7030A0"/>
                </a:solidFill>
              </a:rPr>
              <a:t>predstavovať majstrovské dielo ľudského tvorivého génia, </a:t>
            </a:r>
          </a:p>
          <a:p>
            <a:pPr marL="400050" indent="-400050">
              <a:buAutoNum type="romanLcParenBoth"/>
            </a:pPr>
            <a:r>
              <a:rPr lang="sk-SK" dirty="0">
                <a:solidFill>
                  <a:srgbClr val="7030A0"/>
                </a:solidFill>
              </a:rPr>
              <a:t>prejaviť významnú výmenu ľudských hodnôt v priebehu času alebo v rámci kultúrnej oblasti sveta, pokiaľ ide o vývoj v oblasti architektúry alebo technológie, monumentálneho umenia, urbanizmu alebo krajinného dizajnu, </a:t>
            </a:r>
          </a:p>
          <a:p>
            <a:pPr marL="400050" indent="-400050">
              <a:buAutoNum type="romanLcParenBoth"/>
            </a:pPr>
            <a:r>
              <a:rPr lang="sk-SK" dirty="0">
                <a:solidFill>
                  <a:srgbClr val="7030A0"/>
                </a:solidFill>
              </a:rPr>
              <a:t>vydať jedinečné alebo aspoň výnimočné svedectvo o kultúrnej tradícii alebo civilizácii, ktorá žije alebo zanikla, </a:t>
            </a:r>
          </a:p>
          <a:p>
            <a:pPr marL="400050" indent="-400050">
              <a:buAutoNum type="romanLcParenBoth"/>
            </a:pPr>
            <a:r>
              <a:rPr lang="sk-SK" dirty="0">
                <a:solidFill>
                  <a:srgbClr val="7030A0"/>
                </a:solidFill>
              </a:rPr>
              <a:t>byť vynikajúcim príkladom typu budovy, architektonického alebo technologického súboru alebo krajiny, ktoré ilustrujú významnú etapu (etapy) v histórii ľudstva, </a:t>
            </a:r>
          </a:p>
          <a:p>
            <a:pPr marL="400050" indent="-400050">
              <a:buAutoNum type="romanLcParenBoth"/>
            </a:pPr>
            <a:r>
              <a:rPr lang="sk-SK" dirty="0">
                <a:solidFill>
                  <a:srgbClr val="7030A0"/>
                </a:solidFill>
              </a:rPr>
              <a:t>byť vynikajúcim príkladom tradičného ľudského osídlenia, využívania pôdy alebo mora, ktoré je reprezentatívne pre kultúru (alebo kultúry) alebo interakciu človeka s prostredím, najmä ak sa stalo zraniteľným vplyvom nezvratných zmien, </a:t>
            </a:r>
          </a:p>
          <a:p>
            <a:pPr marL="400050" indent="-400050">
              <a:buAutoNum type="romanLcParenBoth"/>
            </a:pPr>
            <a:r>
              <a:rPr lang="sk-SK" dirty="0">
                <a:solidFill>
                  <a:srgbClr val="7030A0"/>
                </a:solidFill>
              </a:rPr>
              <a:t>byť priamo alebo hmatateľne spojený s udalosťami alebo živými tradíciami, s myšlienkami alebo presvedčeniami, s umeleckými a literárnymi dielami výnimočného univerzálneho významu. (Výbor sa domnieva, že toto kritérium by sa malo prednostne používať v spojení s inými kritériami), </a:t>
            </a:r>
          </a:p>
          <a:p>
            <a:pPr marL="400050" indent="-400050">
              <a:buAutoNum type="romanLcParenBoth"/>
            </a:pPr>
            <a:r>
              <a:rPr lang="sk-SK" dirty="0"/>
              <a:t>obsahovať superlatívne prírodné javy alebo oblasti výnimočnej prírodnej krásy a estetického významu, </a:t>
            </a:r>
          </a:p>
          <a:p>
            <a:pPr marL="400050" indent="-400050">
              <a:buAutoNum type="romanLcParenBoth"/>
            </a:pPr>
            <a:r>
              <a:rPr lang="sk-SK" dirty="0"/>
              <a:t>byť vynikajúcimi príkladmi reprezentujúcimi hlavné etapy histórie Zeme vrátane záznamov o živote, významných prebiehajúcich geologických procesoch vo vývoji foriem krajiny alebo významných </a:t>
            </a:r>
            <a:r>
              <a:rPr lang="sk-SK" dirty="0" err="1"/>
              <a:t>geomorfných</a:t>
            </a:r>
            <a:r>
              <a:rPr lang="sk-SK" dirty="0"/>
              <a:t> alebo </a:t>
            </a:r>
            <a:r>
              <a:rPr lang="sk-SK" dirty="0" err="1"/>
              <a:t>fyziografických</a:t>
            </a:r>
            <a:r>
              <a:rPr lang="sk-SK" dirty="0"/>
              <a:t> prvkov, </a:t>
            </a:r>
          </a:p>
          <a:p>
            <a:pPr marL="400050" indent="-400050">
              <a:buAutoNum type="romanLcParenBoth"/>
            </a:pPr>
            <a:r>
              <a:rPr lang="sk-SK" dirty="0"/>
              <a:t>byť vynikajúcimi príkladmi reprezentujúcimi významné prebiehajúce ekologické a biologické procesy vo vývoji a rozvoji suchozemských, sladkovodných, pobrežných a morských ekosystémov a spoločenstiev rastlín a živočíchov, </a:t>
            </a:r>
          </a:p>
          <a:p>
            <a:pPr marL="400050" indent="-400050">
              <a:buAutoNum type="romanLcParenBoth"/>
            </a:pPr>
            <a:r>
              <a:rPr lang="sk-SK" dirty="0"/>
              <a:t>obsahovať najdôležitejšie a najvýznamnejšie prirodzené biotopy pre ochranu biologickej diverzity in situ vrátane tých, ktoré obsahujú 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Písanie rukou 14">
                <a:extLst>
                  <a:ext uri="{FF2B5EF4-FFF2-40B4-BE49-F238E27FC236}">
                    <a16:creationId xmlns:a16="http://schemas.microsoft.com/office/drawing/2014/main" id="{0DBD5F7D-24A9-DA46-C578-5E82D2E41FFF}"/>
                  </a:ext>
                </a:extLst>
              </p14:cNvPr>
              <p14:cNvContentPartPr/>
              <p14:nvPr/>
            </p14:nvContentPartPr>
            <p14:xfrm>
              <a:off x="204227" y="1313285"/>
              <a:ext cx="11315520" cy="231480"/>
            </p14:xfrm>
          </p:contentPart>
        </mc:Choice>
        <mc:Fallback xmlns="">
          <p:pic>
            <p:nvPicPr>
              <p:cNvPr id="15" name="Písanie rukou 14">
                <a:extLst>
                  <a:ext uri="{FF2B5EF4-FFF2-40B4-BE49-F238E27FC236}">
                    <a16:creationId xmlns:a16="http://schemas.microsoft.com/office/drawing/2014/main" id="{0DBD5F7D-24A9-DA46-C578-5E82D2E41FF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227" y="1133285"/>
                <a:ext cx="11495160" cy="5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Písanie rukou 15">
                <a:extLst>
                  <a:ext uri="{FF2B5EF4-FFF2-40B4-BE49-F238E27FC236}">
                    <a16:creationId xmlns:a16="http://schemas.microsoft.com/office/drawing/2014/main" id="{8CCB3DBC-9647-DAAD-9CF2-FC77313363CF}"/>
                  </a:ext>
                </a:extLst>
              </p14:cNvPr>
              <p14:cNvContentPartPr/>
              <p14:nvPr/>
            </p14:nvContentPartPr>
            <p14:xfrm>
              <a:off x="284867" y="1552685"/>
              <a:ext cx="5363280" cy="178560"/>
            </p14:xfrm>
          </p:contentPart>
        </mc:Choice>
        <mc:Fallback xmlns="">
          <p:pic>
            <p:nvPicPr>
              <p:cNvPr id="16" name="Písanie rukou 15">
                <a:extLst>
                  <a:ext uri="{FF2B5EF4-FFF2-40B4-BE49-F238E27FC236}">
                    <a16:creationId xmlns:a16="http://schemas.microsoft.com/office/drawing/2014/main" id="{8CCB3DBC-9647-DAAD-9CF2-FC77313363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867" y="1372685"/>
                <a:ext cx="5542920" cy="53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05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B3E04D-96F2-4890-FED9-F217A6A90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519FE2-824A-3317-0CCC-DE7F45D69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943D210-D38D-F42D-C4C1-8A89D1F317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7" r="1016" b="5325"/>
          <a:stretch/>
        </p:blipFill>
        <p:spPr>
          <a:xfrm>
            <a:off x="-1" y="0"/>
            <a:ext cx="12186869" cy="6933063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C670C654-60E3-5587-C33E-836EC9BCB562}"/>
              </a:ext>
            </a:extLst>
          </p:cNvPr>
          <p:cNvSpPr txBox="1"/>
          <p:nvPr/>
        </p:nvSpPr>
        <p:spPr>
          <a:xfrm>
            <a:off x="4109869" y="843152"/>
            <a:ext cx="799246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Stručná syntéza </a:t>
            </a:r>
          </a:p>
          <a:p>
            <a:r>
              <a:rPr lang="sk-SK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Spišský hrad, mesto Levoča, súvisiace lokality v Spišskom Podhradí, Spišskej, Kapitule a Žehre predstavujú </a:t>
            </a:r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pozoruhodnú skupinu vojenských, urbanistických, politických a náboženských typológií</a:t>
            </a:r>
            <a:r>
              <a:rPr lang="sk-SK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ktoré boli v stredovekej Európe pomerne bežné, ale z ktorých sa takmer žiadne nezachovali v </a:t>
            </a:r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takom kompletnom stave s rovnocennou integritou</a:t>
            </a:r>
            <a:r>
              <a:rPr lang="sk-SK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Levoča, Spišský hrad a súvisiace kultúrne pamiatky predstavujú jednu z najrozsiahlejších skupín vojenských, mestských a sakrálnych stavieb z obdobia neskorého stredoveku a ranej renesancie vo východnej Európe, ktorej románska a gotická architektúra sa zachovala v Spišskom hrade, Spišskom Podhradí, Spišskej, Kapitule a Žehre spolu s </a:t>
            </a:r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urbanistickým riešením Levoče v pozoruhodne neporušenom stave</a:t>
            </a:r>
            <a:r>
              <a:rPr lang="sk-SK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Je to skupina patriaca k rovnakému saskému koloniálnemu osídleniu v stredoveku, ktorého hmotné a kultúrne úspechy ilustruje. Svedčí o jeho úlohe </a:t>
            </a:r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politického, náboženského a kultúrneho centra </a:t>
            </a:r>
            <a:r>
              <a:rPr lang="sk-SK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prvého rádu v dlhom časovom rozpätí vo východnej Európe.</a:t>
            </a:r>
          </a:p>
          <a:p>
            <a:endParaRPr lang="sk-SK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Kritérium iv)</a:t>
            </a:r>
          </a:p>
          <a:p>
            <a:r>
              <a:rPr lang="sk-SK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Levoča, Spišský hrad a súvisiace kultúrne pamiatky Spišské Podhradie, Spišská Kapitula a Žehra, rozšírené </a:t>
            </a:r>
            <a:r>
              <a:rPr lang="sk-SK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Levoču a diela Majstra Pavla</a:t>
            </a:r>
            <a:r>
              <a:rPr lang="sk-SK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Spiši, predstavujú vynikajúci príklad pozoruhodne zachovanej a autentickej skupiny stavieb, ktorá je charakteristická pre stredoveké osídlenie vo východnej Európe vo vojenských, politických, náboženských, obchodných a kultúrnych funkciách.</a:t>
            </a:r>
          </a:p>
        </p:txBody>
      </p:sp>
    </p:spTree>
    <p:extLst>
      <p:ext uri="{BB962C8B-B14F-4D97-AF65-F5344CB8AC3E}">
        <p14:creationId xmlns:p14="http://schemas.microsoft.com/office/powerpoint/2010/main" val="22703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9D64D-1184-2D5F-8B9C-4F5722D26387}"/>
              </a:ext>
            </a:extLst>
          </p:cNvPr>
          <p:cNvSpPr txBox="1">
            <a:spLocks/>
          </p:cNvSpPr>
          <p:nvPr/>
        </p:nvSpPr>
        <p:spPr>
          <a:xfrm>
            <a:off x="1856095" y="6161963"/>
            <a:ext cx="10239253" cy="622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28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slobodné kráľovské mesto, ilustruje históriu migrácie a kolonizácie </a:t>
            </a:r>
            <a:endParaRPr lang="sk-SK" sz="2400" b="1" i="1" dirty="0">
              <a:solidFill>
                <a:srgbClr val="7030A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ok 5" descr="Obrázok, na ktorom je kresba, mapa&#10;&#10;Automaticky generovaný popis">
            <a:extLst>
              <a:ext uri="{FF2B5EF4-FFF2-40B4-BE49-F238E27FC236}">
                <a16:creationId xmlns:a16="http://schemas.microsoft.com/office/drawing/2014/main" id="{7867C896-9B53-A9BD-63BE-24FC9E075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155" y="1207827"/>
            <a:ext cx="6957677" cy="40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2347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781</Words>
  <Application>Microsoft Office PowerPoint</Application>
  <PresentationFormat>Širokouhlá</PresentationFormat>
  <Paragraphs>84</Paragraphs>
  <Slides>35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35</vt:i4>
      </vt:variant>
    </vt:vector>
  </HeadingPairs>
  <TitlesOfParts>
    <vt:vector size="44" baseType="lpstr">
      <vt:lpstr>SimSun</vt:lpstr>
      <vt:lpstr>Aptos</vt:lpstr>
      <vt:lpstr>Aptos Display</vt:lpstr>
      <vt:lpstr>Arial</vt:lpstr>
      <vt:lpstr>Calibri</vt:lpstr>
      <vt:lpstr>CIDFont+F1</vt:lpstr>
      <vt:lpstr>Helvetica</vt:lpstr>
      <vt:lpstr>Times New Roman</vt:lpstr>
      <vt:lpstr>Motív Office</vt:lpstr>
      <vt:lpstr>Autenticita a Integrita Levoča, lokalita svetového  kultúrneho dedičstva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Autenticita a Integrita Levoča, lokalita svetového  kultúrneho dedičstva</dc:title>
  <dc:creator>Gondová Anna</dc:creator>
  <cp:lastModifiedBy>informatik</cp:lastModifiedBy>
  <cp:revision>22</cp:revision>
  <dcterms:created xsi:type="dcterms:W3CDTF">2024-10-09T18:34:40Z</dcterms:created>
  <dcterms:modified xsi:type="dcterms:W3CDTF">2024-12-18T07:28:21Z</dcterms:modified>
</cp:coreProperties>
</file>